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8" r:id="rId2"/>
    <p:sldId id="267" r:id="rId3"/>
    <p:sldId id="268" r:id="rId4"/>
    <p:sldId id="260" r:id="rId5"/>
    <p:sldId id="259" r:id="rId6"/>
    <p:sldId id="269" r:id="rId7"/>
    <p:sldId id="270" r:id="rId8"/>
    <p:sldId id="271" r:id="rId9"/>
    <p:sldId id="27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olo RUSSO" initials="PR" lastIdx="1" clrIdx="0">
    <p:extLst>
      <p:ext uri="{19B8F6BF-5375-455C-9EA6-DF929625EA0E}">
        <p15:presenceInfo xmlns:p15="http://schemas.microsoft.com/office/powerpoint/2012/main" userId="S::paolo.russo@unipr.it::d1a5f4cd-b724-42bc-b1f2-5769b28b5d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3B64B6-D0CF-4CA8-AA4C-4F7C53736256}" type="datetimeFigureOut">
              <a:rPr lang="it-IT" smtClean="0"/>
              <a:t>18/11/2020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FFAAA-0FAC-4699-82B7-9AE912C128BB}" type="slidenum">
              <a:rPr lang="it-IT" smtClean="0"/>
              <a:t>‹N›</a:t>
            </a:fld>
            <a:endParaRPr lang="it-IT"/>
          </a:p>
        </p:txBody>
      </p:sp>
    </p:spTree>
    <p:extLst>
      <p:ext uri="{BB962C8B-B14F-4D97-AF65-F5344CB8AC3E}">
        <p14:creationId xmlns:p14="http://schemas.microsoft.com/office/powerpoint/2010/main" val="761661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11/18/2020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fXKTyM5ZXgs"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8783BD-A059-4819-B997-653678E36AA2}"/>
              </a:ext>
            </a:extLst>
          </p:cNvPr>
          <p:cNvSpPr>
            <a:spLocks noGrp="1"/>
          </p:cNvSpPr>
          <p:nvPr>
            <p:ph type="ctrTitle"/>
          </p:nvPr>
        </p:nvSpPr>
        <p:spPr>
          <a:xfrm>
            <a:off x="1179512" y="-123826"/>
            <a:ext cx="11212512" cy="914401"/>
          </a:xfrm>
        </p:spPr>
        <p:txBody>
          <a:bodyPr/>
          <a:lstStyle/>
          <a:p>
            <a:r>
              <a:rPr lang="it-IT" dirty="0"/>
              <a:t>Drammaturgia musicale XIX</a:t>
            </a:r>
          </a:p>
        </p:txBody>
      </p:sp>
      <p:sp>
        <p:nvSpPr>
          <p:cNvPr id="6" name="Sottotitolo 5">
            <a:extLst>
              <a:ext uri="{FF2B5EF4-FFF2-40B4-BE49-F238E27FC236}">
                <a16:creationId xmlns:a16="http://schemas.microsoft.com/office/drawing/2014/main" id="{387CA2B7-AB8C-4341-B21B-8933BE5325EB}"/>
              </a:ext>
            </a:extLst>
          </p:cNvPr>
          <p:cNvSpPr>
            <a:spLocks noGrp="1"/>
          </p:cNvSpPr>
          <p:nvPr>
            <p:ph type="subTitle" idx="1"/>
          </p:nvPr>
        </p:nvSpPr>
        <p:spPr>
          <a:xfrm>
            <a:off x="922336" y="790575"/>
            <a:ext cx="10507663" cy="3200400"/>
          </a:xfrm>
        </p:spPr>
        <p:txBody>
          <a:bodyPr/>
          <a:lstStyle/>
          <a:p>
            <a:pPr algn="ctr"/>
            <a:r>
              <a:rPr lang="it-IT" sz="3200" dirty="0"/>
              <a:t>Grand Opéra </a:t>
            </a:r>
          </a:p>
          <a:p>
            <a:pPr algn="ctr"/>
            <a:r>
              <a:rPr lang="it-IT" sz="3200" i="1" dirty="0" err="1"/>
              <a:t>Les</a:t>
            </a:r>
            <a:r>
              <a:rPr lang="it-IT" sz="3200" i="1" dirty="0"/>
              <a:t> </a:t>
            </a:r>
            <a:r>
              <a:rPr lang="it-IT" sz="3200" i="1" dirty="0" err="1"/>
              <a:t>Troyens</a:t>
            </a:r>
            <a:r>
              <a:rPr lang="it-IT" sz="3200" i="1" dirty="0"/>
              <a:t> </a:t>
            </a:r>
            <a:r>
              <a:rPr lang="it-IT" sz="3200" dirty="0"/>
              <a:t> e </a:t>
            </a:r>
            <a:r>
              <a:rPr lang="it-IT" sz="3200" i="1" dirty="0"/>
              <a:t>Robert le </a:t>
            </a:r>
            <a:r>
              <a:rPr lang="it-IT" sz="3200" i="1" dirty="0" err="1"/>
              <a:t>diable</a:t>
            </a:r>
            <a:endParaRPr lang="it-IT" sz="3200" i="1" dirty="0"/>
          </a:p>
          <a:p>
            <a:pPr algn="ctr"/>
            <a:endParaRPr lang="it-IT" sz="3200" i="1" dirty="0"/>
          </a:p>
          <a:p>
            <a:pPr algn="ctr"/>
            <a:endParaRPr lang="it-IT" sz="3200" dirty="0"/>
          </a:p>
        </p:txBody>
      </p:sp>
    </p:spTree>
    <p:extLst>
      <p:ext uri="{BB962C8B-B14F-4D97-AF65-F5344CB8AC3E}">
        <p14:creationId xmlns:p14="http://schemas.microsoft.com/office/powerpoint/2010/main" val="3381024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BB73A39F-2A33-4293-B00B-95836A3E60D9}"/>
              </a:ext>
            </a:extLst>
          </p:cNvPr>
          <p:cNvSpPr txBox="1"/>
          <p:nvPr/>
        </p:nvSpPr>
        <p:spPr>
          <a:xfrm>
            <a:off x="0" y="-110127"/>
            <a:ext cx="9758839" cy="646331"/>
          </a:xfrm>
          <a:prstGeom prst="rect">
            <a:avLst/>
          </a:prstGeom>
          <a:noFill/>
        </p:spPr>
        <p:txBody>
          <a:bodyPr wrap="square">
            <a:spAutoFit/>
          </a:bodyPr>
          <a:lstStyle/>
          <a:p>
            <a:pPr marR="359410" algn="just">
              <a:tabLst>
                <a:tab pos="810260" algn="l"/>
                <a:tab pos="5372100" algn="l"/>
              </a:tabLst>
            </a:pPr>
            <a:r>
              <a:rPr lang="it-IT" sz="1800" dirty="0">
                <a:effectLst/>
                <a:latin typeface="Times New Roman" panose="02020603050405020304" pitchFamily="18" charset="0"/>
                <a:ea typeface="Calibri" panose="020F0502020204030204" pitchFamily="34" charset="0"/>
                <a:hlinkClick r:id="rId2"/>
              </a:rPr>
              <a:t>V.-J. </a:t>
            </a:r>
            <a:r>
              <a:rPr lang="it-IT" sz="1800" dirty="0" err="1">
                <a:effectLst/>
                <a:latin typeface="Times New Roman" panose="02020603050405020304" pitchFamily="18" charset="0"/>
                <a:ea typeface="Calibri" panose="020F0502020204030204" pitchFamily="34" charset="0"/>
                <a:hlinkClick r:id="rId2"/>
              </a:rPr>
              <a:t>Étienne</a:t>
            </a:r>
            <a:r>
              <a:rPr lang="it-IT" sz="1800" dirty="0">
                <a:effectLst/>
                <a:latin typeface="Times New Roman" panose="02020603050405020304" pitchFamily="18" charset="0"/>
                <a:ea typeface="Calibri" panose="020F0502020204030204" pitchFamily="34" charset="0"/>
                <a:hlinkClick r:id="rId2"/>
              </a:rPr>
              <a:t> de </a:t>
            </a:r>
            <a:r>
              <a:rPr lang="it-IT" sz="1800" dirty="0" err="1">
                <a:effectLst/>
                <a:latin typeface="Times New Roman" panose="02020603050405020304" pitchFamily="18" charset="0"/>
                <a:ea typeface="Calibri" panose="020F0502020204030204" pitchFamily="34" charset="0"/>
                <a:hlinkClick r:id="rId2"/>
              </a:rPr>
              <a:t>Jouy</a:t>
            </a:r>
            <a:r>
              <a:rPr lang="it-IT" sz="1800" dirty="0">
                <a:effectLst/>
                <a:latin typeface="Times New Roman" panose="02020603050405020304" pitchFamily="18" charset="0"/>
                <a:ea typeface="Calibri" panose="020F0502020204030204" pitchFamily="34" charset="0"/>
                <a:hlinkClick r:id="rId2"/>
              </a:rPr>
              <a:t> – Hi. Bis, G. Rossini, </a:t>
            </a:r>
            <a:r>
              <a:rPr lang="it-IT" sz="1800" i="1" dirty="0">
                <a:effectLst/>
                <a:latin typeface="Times New Roman" panose="02020603050405020304" pitchFamily="18" charset="0"/>
                <a:ea typeface="Calibri" panose="020F0502020204030204" pitchFamily="34" charset="0"/>
                <a:hlinkClick r:id="rId2"/>
              </a:rPr>
              <a:t>Guillaume Tell</a:t>
            </a:r>
            <a:r>
              <a:rPr lang="it-IT" sz="1800" dirty="0">
                <a:effectLst/>
                <a:latin typeface="Times New Roman" panose="02020603050405020304" pitchFamily="18" charset="0"/>
                <a:ea typeface="Calibri" panose="020F0502020204030204" pitchFamily="34" charset="0"/>
                <a:hlinkClick r:id="rId2"/>
              </a:rPr>
              <a:t> (1829), I,5, Duetto di Guillaume e Arnold, “</a:t>
            </a:r>
            <a:r>
              <a:rPr lang="it-IT" sz="1800" dirty="0" err="1">
                <a:effectLst/>
                <a:latin typeface="Times New Roman" panose="02020603050405020304" pitchFamily="18" charset="0"/>
                <a:ea typeface="Calibri" panose="020F0502020204030204" pitchFamily="34" charset="0"/>
                <a:hlinkClick r:id="rId2"/>
              </a:rPr>
              <a:t>Ou</a:t>
            </a:r>
            <a:r>
              <a:rPr lang="it-IT" sz="1800" dirty="0">
                <a:effectLst/>
                <a:latin typeface="Times New Roman" panose="02020603050405020304" pitchFamily="18" charset="0"/>
                <a:ea typeface="Calibri" panose="020F0502020204030204" pitchFamily="34" charset="0"/>
                <a:hlinkClick r:id="rId2"/>
              </a:rPr>
              <a:t> </a:t>
            </a:r>
            <a:r>
              <a:rPr lang="it-IT" sz="1800" dirty="0" err="1">
                <a:effectLst/>
                <a:latin typeface="Times New Roman" panose="02020603050405020304" pitchFamily="18" charset="0"/>
                <a:ea typeface="Calibri" panose="020F0502020204030204" pitchFamily="34" charset="0"/>
                <a:hlinkClick r:id="rId2"/>
              </a:rPr>
              <a:t>vais</a:t>
            </a:r>
            <a:r>
              <a:rPr lang="it-IT" sz="1800" dirty="0">
                <a:effectLst/>
                <a:latin typeface="Times New Roman" panose="02020603050405020304" pitchFamily="18" charset="0"/>
                <a:ea typeface="Calibri" panose="020F0502020204030204" pitchFamily="34" charset="0"/>
                <a:hlinkClick r:id="rId2"/>
              </a:rPr>
              <a:t> tu?”</a:t>
            </a:r>
            <a:endParaRPr lang="it-IT" sz="2800" dirty="0">
              <a:effectLst/>
              <a:latin typeface="Times New Roman" panose="02020603050405020304" pitchFamily="18" charset="0"/>
              <a:ea typeface="Calibri" panose="020F0502020204030204" pitchFamily="34" charset="0"/>
            </a:endParaRPr>
          </a:p>
        </p:txBody>
      </p:sp>
      <p:sp>
        <p:nvSpPr>
          <p:cNvPr id="14" name="CasellaDiTesto 13">
            <a:extLst>
              <a:ext uri="{FF2B5EF4-FFF2-40B4-BE49-F238E27FC236}">
                <a16:creationId xmlns:a16="http://schemas.microsoft.com/office/drawing/2014/main" id="{9C8518E0-53F7-4D07-84B2-BDBE984F9FC0}"/>
              </a:ext>
            </a:extLst>
          </p:cNvPr>
          <p:cNvSpPr txBox="1"/>
          <p:nvPr/>
        </p:nvSpPr>
        <p:spPr>
          <a:xfrm>
            <a:off x="-68802" y="5014882"/>
            <a:ext cx="12612949" cy="1754326"/>
          </a:xfrm>
          <a:prstGeom prst="rect">
            <a:avLst/>
          </a:prstGeom>
          <a:noFill/>
        </p:spPr>
        <p:txBody>
          <a:bodyPr wrap="square">
            <a:spAutoFit/>
          </a:bodyPr>
          <a:lstStyle/>
          <a:p>
            <a:pPr marR="359410" indent="449580" algn="just"/>
            <a:r>
              <a:rPr lang="it-IT" sz="1200" dirty="0">
                <a:effectLst/>
                <a:latin typeface="Times New Roman" panose="02020603050405020304" pitchFamily="18" charset="0"/>
                <a:ea typeface="Calibri" panose="020F0502020204030204" pitchFamily="34" charset="0"/>
              </a:rPr>
              <a:t>Rossini si attiene alle convezioni francesi del rispetto per la parola drammatica, del canto sillabico, dell’enfasi sulla recitazione invece che alla espansione melodica e vocale, ma li organizza nelle solite forme del melodramma italiano.</a:t>
            </a:r>
          </a:p>
          <a:p>
            <a:pPr marR="359410" indent="449580" algn="just"/>
            <a:r>
              <a:rPr lang="it-IT" sz="1200" dirty="0">
                <a:effectLst/>
                <a:latin typeface="Times New Roman" panose="02020603050405020304" pitchFamily="18" charset="0"/>
                <a:ea typeface="Calibri" panose="020F0502020204030204" pitchFamily="34" charset="0"/>
              </a:rPr>
              <a:t>La prima parte è svolta prevalentemente in </a:t>
            </a:r>
            <a:r>
              <a:rPr lang="it-IT" sz="1200" i="1" dirty="0">
                <a:effectLst/>
                <a:latin typeface="Times New Roman" panose="02020603050405020304" pitchFamily="18" charset="0"/>
                <a:ea typeface="Calibri" panose="020F0502020204030204" pitchFamily="34" charset="0"/>
              </a:rPr>
              <a:t>parlando</a:t>
            </a:r>
            <a:r>
              <a:rPr lang="it-IT" sz="1200" dirty="0">
                <a:effectLst/>
                <a:latin typeface="Times New Roman" panose="02020603050405020304" pitchFamily="18" charset="0"/>
                <a:ea typeface="Calibri" panose="020F0502020204030204" pitchFamily="34" charset="0"/>
              </a:rPr>
              <a:t> con rapidi scambi di battute tra i due personaggi; si amplia poi in due frasi liriche di Arnold che pensa all’amata Mathilde («Ah! Mathilde, </a:t>
            </a:r>
            <a:r>
              <a:rPr lang="it-IT" sz="1200" dirty="0" err="1">
                <a:effectLst/>
                <a:latin typeface="Times New Roman" panose="02020603050405020304" pitchFamily="18" charset="0"/>
                <a:ea typeface="Calibri" panose="020F0502020204030204" pitchFamily="34" charset="0"/>
              </a:rPr>
              <a:t>idole</a:t>
            </a:r>
            <a:r>
              <a:rPr lang="it-IT" sz="1200" dirty="0">
                <a:effectLst/>
                <a:latin typeface="Times New Roman" panose="02020603050405020304" pitchFamily="18" charset="0"/>
                <a:ea typeface="Calibri" panose="020F0502020204030204" pitchFamily="34" charset="0"/>
              </a:rPr>
              <a:t> de </a:t>
            </a:r>
            <a:r>
              <a:rPr lang="it-IT" sz="1200" dirty="0" err="1">
                <a:effectLst/>
                <a:latin typeface="Times New Roman" panose="02020603050405020304" pitchFamily="18" charset="0"/>
                <a:ea typeface="Calibri" panose="020F0502020204030204" pitchFamily="34" charset="0"/>
              </a:rPr>
              <a:t>mon</a:t>
            </a:r>
            <a:r>
              <a:rPr lang="it-IT" sz="1200" dirty="0">
                <a:effectLst/>
                <a:latin typeface="Times New Roman" panose="02020603050405020304" pitchFamily="18" charset="0"/>
                <a:ea typeface="Calibri" panose="020F0502020204030204" pitchFamily="34" charset="0"/>
              </a:rPr>
              <a:t> </a:t>
            </a:r>
            <a:r>
              <a:rPr lang="it-IT" sz="1200" dirty="0" err="1">
                <a:effectLst/>
                <a:latin typeface="Times New Roman" panose="02020603050405020304" pitchFamily="18" charset="0"/>
                <a:ea typeface="Calibri" panose="020F0502020204030204" pitchFamily="34" charset="0"/>
              </a:rPr>
              <a:t>âme</a:t>
            </a:r>
            <a:r>
              <a:rPr lang="it-IT" sz="1200" dirty="0">
                <a:effectLst/>
                <a:latin typeface="Times New Roman" panose="02020603050405020304" pitchFamily="18" charset="0"/>
                <a:ea typeface="Calibri" panose="020F0502020204030204" pitchFamily="34" charset="0"/>
              </a:rPr>
              <a:t>» «Ah!, Matilde, idolo dell’anima mia», segnata </a:t>
            </a:r>
            <a:r>
              <a:rPr lang="it-IT" sz="1200" dirty="0">
                <a:effectLst/>
                <a:highlight>
                  <a:srgbClr val="FF0000"/>
                </a:highlight>
                <a:latin typeface="Times New Roman" panose="02020603050405020304" pitchFamily="18" charset="0"/>
                <a:ea typeface="Calibri" panose="020F0502020204030204" pitchFamily="34" charset="0"/>
              </a:rPr>
              <a:t>in rosso</a:t>
            </a:r>
            <a:r>
              <a:rPr lang="it-IT" sz="1200" dirty="0">
                <a:effectLst/>
                <a:latin typeface="Times New Roman" panose="02020603050405020304" pitchFamily="18" charset="0"/>
                <a:ea typeface="Calibri" panose="020F0502020204030204" pitchFamily="34" charset="0"/>
              </a:rPr>
              <a:t> nel testo) mentre Guillaume commenta mantenendo il suo </a:t>
            </a:r>
            <a:r>
              <a:rPr lang="it-IT" sz="1200" i="1" dirty="0">
                <a:effectLst/>
                <a:latin typeface="Times New Roman" panose="02020603050405020304" pitchFamily="18" charset="0"/>
                <a:ea typeface="Calibri" panose="020F0502020204030204" pitchFamily="34" charset="0"/>
              </a:rPr>
              <a:t>parlando</a:t>
            </a:r>
            <a:r>
              <a:rPr lang="it-IT" sz="1200" dirty="0">
                <a:effectLst/>
                <a:latin typeface="Times New Roman" panose="02020603050405020304" pitchFamily="18" charset="0"/>
                <a:ea typeface="Calibri" panose="020F0502020204030204" pitchFamily="34" charset="0"/>
              </a:rPr>
              <a:t> con serrato ritmo di crome puntate e semicrome. Sono gli unici passaggi in cui le voci si sovrappongono. </a:t>
            </a:r>
          </a:p>
          <a:p>
            <a:pPr marR="359410" indent="449580" algn="just"/>
            <a:r>
              <a:rPr lang="it-IT" sz="1200" dirty="0">
                <a:effectLst/>
                <a:latin typeface="Times New Roman" panose="02020603050405020304" pitchFamily="18" charset="0"/>
                <a:ea typeface="Calibri" panose="020F0502020204030204" pitchFamily="34" charset="0"/>
              </a:rPr>
              <a:t>Come si vede, la medesima melodia torna due volte, e si alterna a sezioni quasi recitate che affidano all’orchestra l’enfasi del dialogo: anche questa alterna una melodia ricorrente (</a:t>
            </a:r>
            <a:r>
              <a:rPr lang="it-IT" sz="1200" dirty="0">
                <a:effectLst/>
                <a:highlight>
                  <a:srgbClr val="00FF00"/>
                </a:highlight>
                <a:latin typeface="Times New Roman" panose="02020603050405020304" pitchFamily="18" charset="0"/>
                <a:ea typeface="Calibri" panose="020F0502020204030204" pitchFamily="34" charset="0"/>
              </a:rPr>
              <a:t>in verde</a:t>
            </a:r>
            <a:r>
              <a:rPr lang="it-IT" sz="1200" dirty="0">
                <a:effectLst/>
                <a:latin typeface="Times New Roman" panose="02020603050405020304" pitchFamily="18" charset="0"/>
                <a:ea typeface="Calibri" panose="020F0502020204030204" pitchFamily="34" charset="0"/>
              </a:rPr>
              <a:t>) ai suoni di scena delle nozze degli svizzeri che si celebrano poco distante e delle fanfare che segnalano l’arrivo del governatore e Mathilde impegnati nella caccia. La struttura è dunque a rondeau: una frase melodica che torna due volte inframmezzata da sezioni contrastanti. L’espansione melodica, giustificata dal pensiero </a:t>
            </a:r>
            <a:r>
              <a:rPr lang="it-IT" sz="1200" i="1" dirty="0">
                <a:effectLst/>
                <a:latin typeface="Times New Roman" panose="02020603050405020304" pitchFamily="18" charset="0"/>
                <a:ea typeface="Calibri" panose="020F0502020204030204" pitchFamily="34" charset="0"/>
              </a:rPr>
              <a:t>a parte</a:t>
            </a:r>
            <a:r>
              <a:rPr lang="it-IT" sz="1200" dirty="0">
                <a:effectLst/>
                <a:latin typeface="Times New Roman" panose="02020603050405020304" pitchFamily="18" charset="0"/>
                <a:ea typeface="Calibri" panose="020F0502020204030204" pitchFamily="34" charset="0"/>
              </a:rPr>
              <a:t> di Arnauld verso l’amata Mathilde, suona come momento di riposo, rispetto alla tensione del dialogo tra i due amici. </a:t>
            </a:r>
          </a:p>
        </p:txBody>
      </p:sp>
      <p:pic>
        <p:nvPicPr>
          <p:cNvPr id="25" name="Immagine 24" descr="Immagine che contiene computer, monitor, sedendo, aperto&#10;&#10;Descrizione generata automaticamente">
            <a:extLst>
              <a:ext uri="{FF2B5EF4-FFF2-40B4-BE49-F238E27FC236}">
                <a16:creationId xmlns:a16="http://schemas.microsoft.com/office/drawing/2014/main" id="{8E0F67DC-0565-4FDD-A7F5-33870823BBA5}"/>
              </a:ext>
            </a:extLst>
          </p:cNvPr>
          <p:cNvPicPr>
            <a:picLocks noChangeAspect="1"/>
          </p:cNvPicPr>
          <p:nvPr/>
        </p:nvPicPr>
        <p:blipFill rotWithShape="1">
          <a:blip r:embed="rId3"/>
          <a:srcRect l="26707" t="28944" r="25458" b="5528"/>
          <a:stretch/>
        </p:blipFill>
        <p:spPr>
          <a:xfrm>
            <a:off x="0" y="520940"/>
            <a:ext cx="5832088" cy="4493942"/>
          </a:xfrm>
          <a:prstGeom prst="rect">
            <a:avLst/>
          </a:prstGeom>
        </p:spPr>
      </p:pic>
      <p:pic>
        <p:nvPicPr>
          <p:cNvPr id="27" name="Immagine 26" descr="Immagine che contiene computer, monitor, sedendo, aperto&#10;&#10;Descrizione generata automaticamente">
            <a:extLst>
              <a:ext uri="{FF2B5EF4-FFF2-40B4-BE49-F238E27FC236}">
                <a16:creationId xmlns:a16="http://schemas.microsoft.com/office/drawing/2014/main" id="{15769056-97B9-4093-BF3A-8EEE7D24194E}"/>
              </a:ext>
            </a:extLst>
          </p:cNvPr>
          <p:cNvPicPr>
            <a:picLocks noChangeAspect="1"/>
          </p:cNvPicPr>
          <p:nvPr/>
        </p:nvPicPr>
        <p:blipFill rotWithShape="1">
          <a:blip r:embed="rId4"/>
          <a:srcRect l="28752" t="27470" r="28169" b="7001"/>
          <a:stretch/>
        </p:blipFill>
        <p:spPr>
          <a:xfrm>
            <a:off x="5832088" y="536204"/>
            <a:ext cx="5252225" cy="4493942"/>
          </a:xfrm>
          <a:prstGeom prst="rect">
            <a:avLst/>
          </a:prstGeom>
        </p:spPr>
      </p:pic>
      <p:sp>
        <p:nvSpPr>
          <p:cNvPr id="35" name="Parentesi graffa chiusa 34">
            <a:extLst>
              <a:ext uri="{FF2B5EF4-FFF2-40B4-BE49-F238E27FC236}">
                <a16:creationId xmlns:a16="http://schemas.microsoft.com/office/drawing/2014/main" id="{BB14E0F8-2D12-4D5A-A8CF-48AF0B9E6375}"/>
              </a:ext>
            </a:extLst>
          </p:cNvPr>
          <p:cNvSpPr/>
          <p:nvPr/>
        </p:nvSpPr>
        <p:spPr>
          <a:xfrm>
            <a:off x="4964906" y="2135981"/>
            <a:ext cx="207169" cy="2221707"/>
          </a:xfrm>
          <a:prstGeom prst="rightBrace">
            <a:avLst/>
          </a:prstGeom>
          <a:ln w="38100">
            <a:solidFill>
              <a:srgbClr val="FF000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6" name="Parentesi graffa chiusa 35">
            <a:extLst>
              <a:ext uri="{FF2B5EF4-FFF2-40B4-BE49-F238E27FC236}">
                <a16:creationId xmlns:a16="http://schemas.microsoft.com/office/drawing/2014/main" id="{321878CD-6AC0-4E82-BE29-3D315F48804E}"/>
              </a:ext>
            </a:extLst>
          </p:cNvPr>
          <p:cNvSpPr/>
          <p:nvPr/>
        </p:nvSpPr>
        <p:spPr>
          <a:xfrm>
            <a:off x="4964906" y="2149702"/>
            <a:ext cx="207169" cy="2221707"/>
          </a:xfrm>
          <a:prstGeom prst="rightBrace">
            <a:avLst/>
          </a:prstGeom>
          <a:ln w="38100">
            <a:solidFill>
              <a:srgbClr val="FF000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9" name="Parentesi graffa chiusa 38">
            <a:extLst>
              <a:ext uri="{FF2B5EF4-FFF2-40B4-BE49-F238E27FC236}">
                <a16:creationId xmlns:a16="http://schemas.microsoft.com/office/drawing/2014/main" id="{804A1F85-41A4-4724-B48E-2317A43F2FC6}"/>
              </a:ext>
            </a:extLst>
          </p:cNvPr>
          <p:cNvSpPr/>
          <p:nvPr/>
        </p:nvSpPr>
        <p:spPr>
          <a:xfrm>
            <a:off x="10693409" y="3759427"/>
            <a:ext cx="229385" cy="1255455"/>
          </a:xfrm>
          <a:prstGeom prst="rightBrace">
            <a:avLst/>
          </a:prstGeom>
          <a:ln w="38100">
            <a:solidFill>
              <a:srgbClr val="FF000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0" name="Rettangolo 39">
            <a:extLst>
              <a:ext uri="{FF2B5EF4-FFF2-40B4-BE49-F238E27FC236}">
                <a16:creationId xmlns:a16="http://schemas.microsoft.com/office/drawing/2014/main" id="{D3AEFB25-9C33-4886-AE33-19FD2676E3D0}"/>
              </a:ext>
            </a:extLst>
          </p:cNvPr>
          <p:cNvSpPr/>
          <p:nvPr/>
        </p:nvSpPr>
        <p:spPr>
          <a:xfrm>
            <a:off x="164306" y="1964531"/>
            <a:ext cx="2150269" cy="28575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Rettangolo 41">
            <a:extLst>
              <a:ext uri="{FF2B5EF4-FFF2-40B4-BE49-F238E27FC236}">
                <a16:creationId xmlns:a16="http://schemas.microsoft.com/office/drawing/2014/main" id="{64B873A9-7921-4141-8FDF-3A20642199F9}"/>
              </a:ext>
            </a:extLst>
          </p:cNvPr>
          <p:cNvSpPr/>
          <p:nvPr/>
        </p:nvSpPr>
        <p:spPr>
          <a:xfrm>
            <a:off x="164306" y="3260555"/>
            <a:ext cx="2150269" cy="611358"/>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31B938CF-C841-4E07-8831-88462A366194}"/>
              </a:ext>
            </a:extLst>
          </p:cNvPr>
          <p:cNvSpPr/>
          <p:nvPr/>
        </p:nvSpPr>
        <p:spPr>
          <a:xfrm>
            <a:off x="3000375" y="714375"/>
            <a:ext cx="2447013" cy="393117"/>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a:extLst>
              <a:ext uri="{FF2B5EF4-FFF2-40B4-BE49-F238E27FC236}">
                <a16:creationId xmlns:a16="http://schemas.microsoft.com/office/drawing/2014/main" id="{9DE2638A-43D7-4B65-9773-FD667C019338}"/>
              </a:ext>
            </a:extLst>
          </p:cNvPr>
          <p:cNvSpPr/>
          <p:nvPr/>
        </p:nvSpPr>
        <p:spPr>
          <a:xfrm>
            <a:off x="5832088" y="3346831"/>
            <a:ext cx="2314575" cy="1546637"/>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01280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computer, monitor, aperto, sedendo&#10;&#10;Descrizione generata automaticamente">
            <a:extLst>
              <a:ext uri="{FF2B5EF4-FFF2-40B4-BE49-F238E27FC236}">
                <a16:creationId xmlns:a16="http://schemas.microsoft.com/office/drawing/2014/main" id="{01FE3CB4-26B4-4A8F-9846-7EBBE9C84006}"/>
              </a:ext>
            </a:extLst>
          </p:cNvPr>
          <p:cNvPicPr>
            <a:picLocks noChangeAspect="1"/>
          </p:cNvPicPr>
          <p:nvPr/>
        </p:nvPicPr>
        <p:blipFill rotWithShape="1">
          <a:blip r:embed="rId2"/>
          <a:srcRect l="28354" t="29431" r="29481" b="5040"/>
          <a:stretch/>
        </p:blipFill>
        <p:spPr>
          <a:xfrm>
            <a:off x="0" y="0"/>
            <a:ext cx="5140712" cy="4493942"/>
          </a:xfrm>
          <a:prstGeom prst="rect">
            <a:avLst/>
          </a:prstGeom>
        </p:spPr>
      </p:pic>
      <p:pic>
        <p:nvPicPr>
          <p:cNvPr id="5" name="Immagine 4" descr="Immagine che contiene monitor, computer, sedendo, aperto&#10;&#10;Descrizione generata automaticamente">
            <a:extLst>
              <a:ext uri="{FF2B5EF4-FFF2-40B4-BE49-F238E27FC236}">
                <a16:creationId xmlns:a16="http://schemas.microsoft.com/office/drawing/2014/main" id="{9DCA23E7-928F-4BE2-AC74-DA774DD5148F}"/>
              </a:ext>
            </a:extLst>
          </p:cNvPr>
          <p:cNvPicPr>
            <a:picLocks noChangeAspect="1"/>
          </p:cNvPicPr>
          <p:nvPr/>
        </p:nvPicPr>
        <p:blipFill rotWithShape="1">
          <a:blip r:embed="rId3"/>
          <a:srcRect l="28354" t="26876" r="50000" b="52456"/>
          <a:stretch/>
        </p:blipFill>
        <p:spPr>
          <a:xfrm>
            <a:off x="5140712" y="0"/>
            <a:ext cx="2639122" cy="1417438"/>
          </a:xfrm>
          <a:prstGeom prst="rect">
            <a:avLst/>
          </a:prstGeom>
        </p:spPr>
      </p:pic>
      <p:sp>
        <p:nvSpPr>
          <p:cNvPr id="7" name="CasellaDiTesto 6">
            <a:extLst>
              <a:ext uri="{FF2B5EF4-FFF2-40B4-BE49-F238E27FC236}">
                <a16:creationId xmlns:a16="http://schemas.microsoft.com/office/drawing/2014/main" id="{97677616-D960-4E65-9378-2DF02954AA5B}"/>
              </a:ext>
            </a:extLst>
          </p:cNvPr>
          <p:cNvSpPr txBox="1"/>
          <p:nvPr/>
        </p:nvSpPr>
        <p:spPr>
          <a:xfrm>
            <a:off x="5350755" y="1722238"/>
            <a:ext cx="6841245" cy="3693319"/>
          </a:xfrm>
          <a:prstGeom prst="rect">
            <a:avLst/>
          </a:prstGeom>
          <a:noFill/>
        </p:spPr>
        <p:txBody>
          <a:bodyPr wrap="square">
            <a:spAutoFit/>
          </a:bodyPr>
          <a:lstStyle/>
          <a:p>
            <a:pPr marR="359410" indent="449580" algn="just"/>
            <a:r>
              <a:rPr lang="it-IT" sz="1800" dirty="0">
                <a:effectLst/>
                <a:latin typeface="Times New Roman" panose="02020603050405020304" pitchFamily="18" charset="0"/>
                <a:ea typeface="Calibri" panose="020F0502020204030204" pitchFamily="34" charset="0"/>
              </a:rPr>
              <a:t>Uno schema analogo caratterizza la seconda parte del duetto. Dopo la seconda ripresa di questa frase lirica, infatti, il dialogo si fa sempre più serrato e teso fino a quando Guillaume provoca l’amico con un insulto («</a:t>
            </a:r>
            <a:r>
              <a:rPr lang="it-IT" sz="1800" dirty="0" err="1">
                <a:effectLst/>
                <a:latin typeface="Times New Roman" panose="02020603050405020304" pitchFamily="18" charset="0"/>
                <a:ea typeface="Calibri" panose="020F0502020204030204" pitchFamily="34" charset="0"/>
              </a:rPr>
              <a:t>Voudrais</a:t>
            </a:r>
            <a:r>
              <a:rPr lang="it-IT" sz="1800" dirty="0">
                <a:effectLst/>
                <a:latin typeface="Times New Roman" panose="02020603050405020304" pitchFamily="18" charset="0"/>
                <a:ea typeface="Calibri" panose="020F0502020204030204" pitchFamily="34" charset="0"/>
              </a:rPr>
              <a:t>-tu, </a:t>
            </a:r>
            <a:r>
              <a:rPr lang="it-IT" sz="1800" dirty="0" err="1">
                <a:effectLst/>
                <a:latin typeface="Times New Roman" panose="02020603050405020304" pitchFamily="18" charset="0"/>
                <a:ea typeface="Calibri" panose="020F0502020204030204" pitchFamily="34" charset="0"/>
              </a:rPr>
              <a:t>volontaire</a:t>
            </a:r>
            <a:r>
              <a:rPr lang="it-IT" sz="1800" dirty="0">
                <a:effectLst/>
                <a:latin typeface="Times New Roman" panose="02020603050405020304" pitchFamily="18" charset="0"/>
                <a:ea typeface="Calibri" panose="020F0502020204030204" pitchFamily="34" charset="0"/>
              </a:rPr>
              <a:t> </a:t>
            </a:r>
            <a:r>
              <a:rPr lang="it-IT" sz="1800" dirty="0" err="1">
                <a:effectLst/>
                <a:latin typeface="Times New Roman" panose="02020603050405020304" pitchFamily="18" charset="0"/>
                <a:ea typeface="Calibri" panose="020F0502020204030204" pitchFamily="34" charset="0"/>
              </a:rPr>
              <a:t>esclave</a:t>
            </a:r>
            <a:r>
              <a:rPr lang="it-IT" sz="1800" dirty="0">
                <a:effectLst/>
                <a:latin typeface="Times New Roman" panose="02020603050405020304" pitchFamily="18" charset="0"/>
                <a:ea typeface="Calibri" panose="020F0502020204030204" pitchFamily="34" charset="0"/>
              </a:rPr>
              <a:t>» «starai in volontaria schiavitù?») e lo convince finalmente ad unirsi alla rivolta: la tensione del dialogo sfocia allora in una sezione (</a:t>
            </a:r>
            <a:r>
              <a:rPr lang="it-IT" sz="1800" dirty="0">
                <a:effectLst/>
                <a:highlight>
                  <a:srgbClr val="FFFF00"/>
                </a:highlight>
                <a:latin typeface="Times New Roman" panose="02020603050405020304" pitchFamily="18" charset="0"/>
                <a:ea typeface="Calibri" panose="020F0502020204030204" pitchFamily="34" charset="0"/>
              </a:rPr>
              <a:t>in giallo</a:t>
            </a:r>
            <a:r>
              <a:rPr lang="it-IT" sz="1800" dirty="0">
                <a:effectLst/>
                <a:latin typeface="Times New Roman" panose="02020603050405020304" pitchFamily="18" charset="0"/>
                <a:ea typeface="Calibri" panose="020F0502020204030204" pitchFamily="34" charset="0"/>
              </a:rPr>
              <a:t>) più melodica e incalzante, eroica, visto il tema militare che domina questa seconda parte del diverbio finalmente risolto. Si ritrovano insomma le aree convenzionali dell’opera italiana ottocentesca con tempo d’attacco, cantabile, tempo di mezzo e cabaletta propulsiva, ma le aree melodiche sono molto più brevi, dissolte nel recitativo predominante e semmai riprese più volte come momenti di decantazione della tensione del dialogo.</a:t>
            </a:r>
          </a:p>
        </p:txBody>
      </p:sp>
      <p:sp>
        <p:nvSpPr>
          <p:cNvPr id="9" name="Parentesi graffa chiusa 8">
            <a:extLst>
              <a:ext uri="{FF2B5EF4-FFF2-40B4-BE49-F238E27FC236}">
                <a16:creationId xmlns:a16="http://schemas.microsoft.com/office/drawing/2014/main" id="{DB03A852-6224-4833-884C-13883D4B982F}"/>
              </a:ext>
            </a:extLst>
          </p:cNvPr>
          <p:cNvSpPr/>
          <p:nvPr/>
        </p:nvSpPr>
        <p:spPr>
          <a:xfrm>
            <a:off x="2000251" y="306585"/>
            <a:ext cx="570106" cy="836416"/>
          </a:xfrm>
          <a:prstGeom prst="rightBrace">
            <a:avLst/>
          </a:prstGeom>
          <a:ln w="38100">
            <a:solidFill>
              <a:srgbClr val="FF000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 name="Rettangolo 10">
            <a:extLst>
              <a:ext uri="{FF2B5EF4-FFF2-40B4-BE49-F238E27FC236}">
                <a16:creationId xmlns:a16="http://schemas.microsoft.com/office/drawing/2014/main" id="{BEE10B3C-89BE-4ABA-8203-D3120D6EBE0A}"/>
              </a:ext>
            </a:extLst>
          </p:cNvPr>
          <p:cNvSpPr/>
          <p:nvPr/>
        </p:nvSpPr>
        <p:spPr>
          <a:xfrm>
            <a:off x="2843213" y="2014536"/>
            <a:ext cx="2150269" cy="857251"/>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6EE0E0EC-1F33-4E15-B17C-4A36417B79D4}"/>
              </a:ext>
            </a:extLst>
          </p:cNvPr>
          <p:cNvSpPr/>
          <p:nvPr/>
        </p:nvSpPr>
        <p:spPr>
          <a:xfrm>
            <a:off x="2917032" y="3936206"/>
            <a:ext cx="2150269" cy="478633"/>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A6DD8C87-1DE8-4703-83F3-4DEC66DC8466}"/>
              </a:ext>
            </a:extLst>
          </p:cNvPr>
          <p:cNvSpPr/>
          <p:nvPr/>
        </p:nvSpPr>
        <p:spPr>
          <a:xfrm>
            <a:off x="5350755" y="70507"/>
            <a:ext cx="2150269" cy="1286806"/>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68514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0802F86-BCAA-4EED-8908-09691B7A0070}"/>
              </a:ext>
            </a:extLst>
          </p:cNvPr>
          <p:cNvPicPr>
            <a:picLocks noChangeAspect="1"/>
          </p:cNvPicPr>
          <p:nvPr/>
        </p:nvPicPr>
        <p:blipFill rotWithShape="1">
          <a:blip r:embed="rId2"/>
          <a:srcRect l="25949" t="18391" r="26259" b="19049"/>
          <a:stretch/>
        </p:blipFill>
        <p:spPr>
          <a:xfrm>
            <a:off x="1841500" y="-73294"/>
            <a:ext cx="9309976" cy="6855093"/>
          </a:xfrm>
          <a:prstGeom prst="rect">
            <a:avLst/>
          </a:prstGeom>
        </p:spPr>
      </p:pic>
    </p:spTree>
    <p:extLst>
      <p:ext uri="{BB962C8B-B14F-4D97-AF65-F5344CB8AC3E}">
        <p14:creationId xmlns:p14="http://schemas.microsoft.com/office/powerpoint/2010/main" val="3740582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654066B-8394-4D00-9B70-E758B2F11578}"/>
              </a:ext>
            </a:extLst>
          </p:cNvPr>
          <p:cNvPicPr>
            <a:picLocks noChangeAspect="1"/>
          </p:cNvPicPr>
          <p:nvPr/>
        </p:nvPicPr>
        <p:blipFill rotWithShape="1">
          <a:blip r:embed="rId2"/>
          <a:srcRect l="23976" t="16990" r="17747" b="7014"/>
          <a:stretch/>
        </p:blipFill>
        <p:spPr>
          <a:xfrm>
            <a:off x="0" y="-1"/>
            <a:ext cx="12192000" cy="6807609"/>
          </a:xfrm>
          <a:prstGeom prst="rect">
            <a:avLst/>
          </a:prstGeom>
        </p:spPr>
      </p:pic>
    </p:spTree>
    <p:extLst>
      <p:ext uri="{BB962C8B-B14F-4D97-AF65-F5344CB8AC3E}">
        <p14:creationId xmlns:p14="http://schemas.microsoft.com/office/powerpoint/2010/main" val="1711804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3030C52-F74F-459A-B488-68B0D9C10454}"/>
              </a:ext>
            </a:extLst>
          </p:cNvPr>
          <p:cNvSpPr txBox="1"/>
          <p:nvPr/>
        </p:nvSpPr>
        <p:spPr>
          <a:xfrm>
            <a:off x="0" y="0"/>
            <a:ext cx="12192000" cy="7109639"/>
          </a:xfrm>
          <a:prstGeom prst="rect">
            <a:avLst/>
          </a:prstGeom>
          <a:noFill/>
        </p:spPr>
        <p:txBody>
          <a:bodyPr wrap="square">
            <a:spAutoFit/>
          </a:bodyPr>
          <a:lstStyle/>
          <a:p>
            <a:pPr algn="ctr"/>
            <a:r>
              <a:rPr lang="it-IT" sz="1200" dirty="0">
                <a:effectLst/>
                <a:latin typeface="Times New Roman" panose="02020603050405020304" pitchFamily="18" charset="0"/>
                <a:ea typeface="Calibri" panose="020F0502020204030204" pitchFamily="34" charset="0"/>
              </a:rPr>
              <a:t>TAVOLA DEI NUMERI MUSICALI</a:t>
            </a:r>
          </a:p>
          <a:p>
            <a:pPr algn="ctr"/>
            <a:r>
              <a:rPr lang="it-IT" sz="1200" dirty="0">
                <a:effectLst/>
                <a:latin typeface="Times New Roman" panose="02020603050405020304" pitchFamily="18" charset="0"/>
                <a:ea typeface="Calibri" panose="020F0502020204030204" pitchFamily="34" charset="0"/>
              </a:rPr>
              <a:t> </a:t>
            </a:r>
          </a:p>
          <a:p>
            <a:pPr algn="ctr"/>
            <a:r>
              <a:rPr lang="it-IT" sz="1200" dirty="0">
                <a:effectLst/>
                <a:latin typeface="Times New Roman" panose="02020603050405020304" pitchFamily="18" charset="0"/>
                <a:ea typeface="Calibri" panose="020F0502020204030204" pitchFamily="34" charset="0"/>
              </a:rPr>
              <a:t>ATTO I</a:t>
            </a:r>
          </a:p>
          <a:p>
            <a:r>
              <a:rPr lang="fr-FR" sz="1200" dirty="0">
                <a:effectLst/>
                <a:latin typeface="Times New Roman" panose="02020603050405020304" pitchFamily="18" charset="0"/>
                <a:ea typeface="Calibri" panose="020F0502020204030204" pitchFamily="34" charset="0"/>
              </a:rPr>
              <a:t>Ouverture et Introduction </a:t>
            </a:r>
            <a:endParaRPr lang="it-IT" sz="1200" dirty="0">
              <a:effectLst/>
              <a:latin typeface="Times New Roman" panose="02020603050405020304" pitchFamily="18" charset="0"/>
              <a:ea typeface="Calibri" panose="020F0502020204030204" pitchFamily="34" charset="0"/>
            </a:endParaRPr>
          </a:p>
          <a:p>
            <a:pPr marL="270510"/>
            <a:r>
              <a:rPr lang="fr-FR" sz="1200" dirty="0">
                <a:effectLst/>
                <a:latin typeface="Times New Roman" panose="02020603050405020304" pitchFamily="18" charset="0"/>
                <a:ea typeface="Calibri" panose="020F0502020204030204" pitchFamily="34" charset="0"/>
              </a:rPr>
              <a:t>1a. Ouverture (</a:t>
            </a:r>
            <a:r>
              <a:rPr lang="fr-FR" sz="1200" b="1" dirty="0" err="1">
                <a:effectLst/>
                <a:latin typeface="Times New Roman" panose="02020603050405020304" pitchFamily="18" charset="0"/>
                <a:ea typeface="Calibri" panose="020F0502020204030204" pitchFamily="34" charset="0"/>
              </a:rPr>
              <a:t>motivi</a:t>
            </a:r>
            <a:r>
              <a:rPr lang="fr-FR" sz="1200" b="1" dirty="0">
                <a:effectLst/>
                <a:latin typeface="Times New Roman" panose="02020603050405020304" pitchFamily="18" charset="0"/>
                <a:ea typeface="Calibri" panose="020F0502020204030204" pitchFamily="34" charset="0"/>
              </a:rPr>
              <a:t> </a:t>
            </a:r>
            <a:r>
              <a:rPr lang="fr-FR" sz="1200" b="1" dirty="0">
                <a:effectLst/>
                <a:highlight>
                  <a:srgbClr val="FFFF00"/>
                </a:highlight>
                <a:latin typeface="Times New Roman" panose="02020603050405020304" pitchFamily="18" charset="0"/>
                <a:ea typeface="Calibri" panose="020F0502020204030204" pitchFamily="34" charset="0"/>
              </a:rPr>
              <a:t>a</a:t>
            </a:r>
            <a:r>
              <a:rPr lang="fr-FR" sz="1200" b="1" dirty="0">
                <a:effectLst/>
                <a:latin typeface="Times New Roman" panose="02020603050405020304" pitchFamily="18" charset="0"/>
                <a:ea typeface="Calibri" panose="020F0502020204030204" pitchFamily="34" charset="0"/>
              </a:rPr>
              <a:t>, </a:t>
            </a:r>
            <a:r>
              <a:rPr lang="fr-FR" sz="1200" b="1" dirty="0">
                <a:effectLst/>
                <a:highlight>
                  <a:srgbClr val="00FF00"/>
                </a:highlight>
                <a:latin typeface="Times New Roman" panose="02020603050405020304" pitchFamily="18" charset="0"/>
                <a:ea typeface="Calibri" panose="020F0502020204030204" pitchFamily="34" charset="0"/>
              </a:rPr>
              <a:t>b</a:t>
            </a:r>
            <a:r>
              <a:rPr lang="fr-FR" sz="1200" b="1" dirty="0">
                <a:effectLst/>
                <a:latin typeface="Times New Roman" panose="02020603050405020304" pitchFamily="18" charset="0"/>
                <a:ea typeface="Calibri" panose="020F0502020204030204" pitchFamily="34" charset="0"/>
              </a:rPr>
              <a:t>, </a:t>
            </a:r>
            <a:r>
              <a:rPr lang="fr-FR" sz="1200" b="1" dirty="0">
                <a:effectLst/>
                <a:highlight>
                  <a:srgbClr val="00FFFF"/>
                </a:highlight>
                <a:latin typeface="Times New Roman" panose="02020603050405020304" pitchFamily="18" charset="0"/>
                <a:ea typeface="Calibri" panose="020F0502020204030204" pitchFamily="34" charset="0"/>
              </a:rPr>
              <a:t>c</a:t>
            </a:r>
            <a:r>
              <a:rPr lang="fr-FR" sz="1200" b="1" dirty="0">
                <a:effectLst/>
                <a:latin typeface="Times New Roman" panose="02020603050405020304" pitchFamily="18" charset="0"/>
                <a:ea typeface="Calibri" panose="020F0502020204030204" pitchFamily="34" charset="0"/>
              </a:rPr>
              <a:t>, </a:t>
            </a:r>
            <a:r>
              <a:rPr lang="fr-FR" sz="1200" b="1" dirty="0">
                <a:effectLst/>
                <a:highlight>
                  <a:srgbClr val="0000FF"/>
                </a:highlight>
                <a:latin typeface="Times New Roman" panose="02020603050405020304" pitchFamily="18" charset="0"/>
                <a:ea typeface="Calibri" panose="020F0502020204030204" pitchFamily="34" charset="0"/>
              </a:rPr>
              <a:t>d</a:t>
            </a:r>
            <a:r>
              <a:rPr lang="fr-FR" sz="1200" dirty="0">
                <a:effectLst/>
                <a:latin typeface="Times New Roman" panose="02020603050405020304" pitchFamily="18" charset="0"/>
                <a:ea typeface="Calibri" panose="020F0502020204030204" pitchFamily="34" charset="0"/>
              </a:rPr>
              <a:t>)</a:t>
            </a:r>
            <a:endParaRPr lang="it-IT" sz="1200" dirty="0">
              <a:effectLst/>
              <a:latin typeface="Times New Roman" panose="02020603050405020304" pitchFamily="18" charset="0"/>
              <a:ea typeface="Calibri" panose="020F0502020204030204" pitchFamily="34" charset="0"/>
            </a:endParaRPr>
          </a:p>
          <a:p>
            <a:pPr marL="270510"/>
            <a:r>
              <a:rPr lang="fr-FR" sz="1200" dirty="0">
                <a:effectLst/>
                <a:latin typeface="Times New Roman" panose="02020603050405020304" pitchFamily="18" charset="0"/>
                <a:ea typeface="Calibri" panose="020F0502020204030204" pitchFamily="34" charset="0"/>
              </a:rPr>
              <a:t>1b. </a:t>
            </a:r>
            <a:r>
              <a:rPr lang="fr-FR" sz="1200" dirty="0" err="1">
                <a:effectLst/>
                <a:latin typeface="Times New Roman" panose="02020603050405020304" pitchFamily="18" charset="0"/>
                <a:ea typeface="Calibri" panose="020F0502020204030204" pitchFamily="34" charset="0"/>
              </a:rPr>
              <a:t>Choeur</a:t>
            </a:r>
            <a:r>
              <a:rPr lang="fr-FR" sz="1200" dirty="0">
                <a:effectLst/>
                <a:latin typeface="Times New Roman" panose="02020603050405020304" pitchFamily="18" charset="0"/>
                <a:ea typeface="Calibri" panose="020F0502020204030204" pitchFamily="34" charset="0"/>
              </a:rPr>
              <a:t> des Buveurs, </a:t>
            </a:r>
            <a:r>
              <a:rPr lang="fr-FR" sz="1200" i="1" dirty="0">
                <a:effectLst/>
                <a:latin typeface="Times New Roman" panose="02020603050405020304" pitchFamily="18" charset="0"/>
                <a:ea typeface="Calibri" panose="020F0502020204030204" pitchFamily="34" charset="0"/>
              </a:rPr>
              <a:t>Versez à tasses pleines</a:t>
            </a:r>
            <a:endParaRPr lang="it-IT" sz="1200" dirty="0">
              <a:effectLst/>
              <a:latin typeface="Times New Roman" panose="02020603050405020304" pitchFamily="18" charset="0"/>
              <a:ea typeface="Calibri" panose="020F0502020204030204" pitchFamily="34" charset="0"/>
            </a:endParaRPr>
          </a:p>
          <a:p>
            <a:pPr marL="270510"/>
            <a:r>
              <a:rPr lang="fr-FR" sz="1200" i="1" dirty="0">
                <a:effectLst/>
                <a:latin typeface="Times New Roman" panose="02020603050405020304" pitchFamily="18" charset="0"/>
                <a:ea typeface="Calibri" panose="020F0502020204030204" pitchFamily="34" charset="0"/>
              </a:rPr>
              <a:t>	</a:t>
            </a:r>
            <a:r>
              <a:rPr lang="it-IT" sz="1200" dirty="0">
                <a:effectLst/>
                <a:latin typeface="Times New Roman" panose="02020603050405020304" pitchFamily="18" charset="0"/>
                <a:ea typeface="Calibri" panose="020F0502020204030204" pitchFamily="34" charset="0"/>
              </a:rPr>
              <a:t>Introduzione </a:t>
            </a:r>
            <a:r>
              <a:rPr lang="it-IT" sz="1200" b="1" dirty="0">
                <a:effectLst/>
                <a:latin typeface="Times New Roman" panose="02020603050405020304" pitchFamily="18" charset="0"/>
                <a:ea typeface="Calibri" panose="020F0502020204030204" pitchFamily="34" charset="0"/>
              </a:rPr>
              <a:t>motivo </a:t>
            </a:r>
            <a:r>
              <a:rPr lang="it-IT" sz="1200" b="1" dirty="0">
                <a:effectLst/>
                <a:highlight>
                  <a:srgbClr val="FF0000"/>
                </a:highlight>
                <a:latin typeface="Times New Roman" panose="02020603050405020304" pitchFamily="18" charset="0"/>
                <a:ea typeface="Calibri" panose="020F0502020204030204" pitchFamily="34" charset="0"/>
              </a:rPr>
              <a:t>e</a:t>
            </a:r>
            <a:r>
              <a:rPr lang="it-IT" sz="1200" dirty="0">
                <a:effectLst/>
                <a:latin typeface="Times New Roman" panose="02020603050405020304" pitchFamily="18" charset="0"/>
                <a:ea typeface="Calibri" panose="020F0502020204030204" pitchFamily="34" charset="0"/>
              </a:rPr>
              <a:t>, coro (</a:t>
            </a:r>
            <a:r>
              <a:rPr lang="it-IT" sz="1200" b="1" u="sng" dirty="0">
                <a:solidFill>
                  <a:srgbClr val="ED7D31"/>
                </a:solidFill>
                <a:effectLst/>
                <a:latin typeface="Times New Roman" panose="02020603050405020304" pitchFamily="18" charset="0"/>
                <a:ea typeface="Calibri" panose="020F0502020204030204" pitchFamily="34" charset="0"/>
              </a:rPr>
              <a:t>tema 1</a:t>
            </a:r>
            <a:r>
              <a:rPr lang="it-IT" sz="1200" dirty="0">
                <a:effectLst/>
                <a:latin typeface="Times New Roman" panose="02020603050405020304" pitchFamily="18" charset="0"/>
                <a:ea typeface="Calibri" panose="020F0502020204030204" pitchFamily="34" charset="0"/>
              </a:rPr>
              <a:t>), sez. 1, coro, sez. 2</a:t>
            </a:r>
          </a:p>
          <a:p>
            <a:pPr marL="270510"/>
            <a:r>
              <a:rPr lang="fr-FR" sz="1200" dirty="0">
                <a:effectLst/>
                <a:latin typeface="Times New Roman" panose="02020603050405020304" pitchFamily="18" charset="0"/>
                <a:ea typeface="Calibri" panose="020F0502020204030204" pitchFamily="34" charset="0"/>
              </a:rPr>
              <a:t>1c. Ballade </a:t>
            </a:r>
            <a:r>
              <a:rPr lang="fr-FR" sz="1200" dirty="0" err="1">
                <a:effectLst/>
                <a:highlight>
                  <a:srgbClr val="FFFF00"/>
                </a:highlight>
                <a:latin typeface="Times New Roman" panose="02020603050405020304" pitchFamily="18" charset="0"/>
                <a:ea typeface="Calibri" panose="020F0502020204030204" pitchFamily="34" charset="0"/>
              </a:rPr>
              <a:t>Raimbaud</a:t>
            </a:r>
            <a:r>
              <a:rPr lang="fr-FR" sz="1200" dirty="0">
                <a:effectLst/>
                <a:latin typeface="Times New Roman" panose="02020603050405020304" pitchFamily="18" charset="0"/>
                <a:ea typeface="Calibri" panose="020F0502020204030204" pitchFamily="34" charset="0"/>
              </a:rPr>
              <a:t>, </a:t>
            </a:r>
            <a:r>
              <a:rPr lang="fr-FR" sz="1200" i="1" dirty="0">
                <a:effectLst/>
                <a:latin typeface="Times New Roman" panose="02020603050405020304" pitchFamily="18" charset="0"/>
                <a:ea typeface="Calibri" panose="020F0502020204030204" pitchFamily="34" charset="0"/>
              </a:rPr>
              <a:t>Jadis </a:t>
            </a:r>
            <a:r>
              <a:rPr lang="fr-FR" sz="1200" i="1" dirty="0" err="1">
                <a:effectLst/>
                <a:latin typeface="Times New Roman" panose="02020603050405020304" pitchFamily="18" charset="0"/>
                <a:ea typeface="Calibri" panose="020F0502020204030204" pitchFamily="34" charset="0"/>
              </a:rPr>
              <a:t>règnait</a:t>
            </a:r>
            <a:r>
              <a:rPr lang="fr-FR" sz="1200" i="1" dirty="0">
                <a:effectLst/>
                <a:latin typeface="Times New Roman" panose="02020603050405020304" pitchFamily="18" charset="0"/>
                <a:ea typeface="Calibri" panose="020F0502020204030204" pitchFamily="34" charset="0"/>
              </a:rPr>
              <a:t> en Normandie</a:t>
            </a:r>
            <a:endParaRPr lang="it-IT" sz="1200" dirty="0">
              <a:effectLst/>
              <a:latin typeface="Times New Roman" panose="02020603050405020304" pitchFamily="18" charset="0"/>
              <a:ea typeface="Calibri" panose="020F0502020204030204" pitchFamily="34" charset="0"/>
            </a:endParaRPr>
          </a:p>
          <a:p>
            <a:pPr marL="270510"/>
            <a:r>
              <a:rPr lang="fr-FR" sz="1200" i="1" dirty="0">
                <a:effectLst/>
                <a:latin typeface="Times New Roman" panose="02020603050405020304" pitchFamily="18" charset="0"/>
                <a:ea typeface="Calibri" panose="020F0502020204030204" pitchFamily="34" charset="0"/>
              </a:rPr>
              <a:t>	</a:t>
            </a:r>
            <a:r>
              <a:rPr lang="fr-FR" sz="1200" dirty="0">
                <a:effectLst/>
                <a:latin typeface="Times New Roman" panose="02020603050405020304" pitchFamily="18" charset="0"/>
                <a:ea typeface="Calibri" panose="020F0502020204030204" pitchFamily="34" charset="0"/>
              </a:rPr>
              <a:t>Coup (</a:t>
            </a:r>
            <a:r>
              <a:rPr lang="fr-FR" sz="1200" b="1" u="sng" dirty="0" err="1">
                <a:solidFill>
                  <a:schemeClr val="bg1"/>
                </a:solidFill>
                <a:effectLst/>
                <a:latin typeface="Times New Roman" panose="02020603050405020304" pitchFamily="18" charset="0"/>
                <a:ea typeface="Calibri" panose="020F0502020204030204" pitchFamily="34" charset="0"/>
              </a:rPr>
              <a:t>tema</a:t>
            </a:r>
            <a:r>
              <a:rPr lang="fr-FR" sz="1200" b="1" u="sng" dirty="0">
                <a:solidFill>
                  <a:schemeClr val="bg1"/>
                </a:solidFill>
                <a:effectLst/>
                <a:latin typeface="Times New Roman" panose="02020603050405020304" pitchFamily="18" charset="0"/>
                <a:ea typeface="Calibri" panose="020F0502020204030204" pitchFamily="34" charset="0"/>
              </a:rPr>
              <a:t> 2</a:t>
            </a:r>
            <a:r>
              <a:rPr lang="fr-FR" sz="1200" dirty="0">
                <a:effectLst/>
                <a:latin typeface="Times New Roman" panose="02020603050405020304" pitchFamily="18" charset="0"/>
                <a:ea typeface="Calibri" panose="020F0502020204030204" pitchFamily="34" charset="0"/>
              </a:rPr>
              <a:t>), </a:t>
            </a:r>
            <a:r>
              <a:rPr lang="fr-FR" sz="1200" dirty="0" err="1">
                <a:effectLst/>
                <a:latin typeface="Times New Roman" panose="02020603050405020304" pitchFamily="18" charset="0"/>
                <a:ea typeface="Calibri" panose="020F0502020204030204" pitchFamily="34" charset="0"/>
              </a:rPr>
              <a:t>ref</a:t>
            </a:r>
            <a:r>
              <a:rPr lang="fr-FR" sz="1200" dirty="0">
                <a:effectLst/>
                <a:latin typeface="Times New Roman" panose="02020603050405020304" pitchFamily="18" charset="0"/>
                <a:ea typeface="Calibri" panose="020F0502020204030204" pitchFamily="34" charset="0"/>
              </a:rPr>
              <a:t>. </a:t>
            </a:r>
            <a:r>
              <a:rPr lang="fr-FR" sz="1200" b="1" dirty="0" err="1">
                <a:effectLst/>
                <a:latin typeface="Times New Roman" panose="02020603050405020304" pitchFamily="18" charset="0"/>
                <a:ea typeface="Calibri" panose="020F0502020204030204" pitchFamily="34" charset="0"/>
              </a:rPr>
              <a:t>motivo</a:t>
            </a:r>
            <a:r>
              <a:rPr lang="fr-FR" sz="1200" b="1" dirty="0">
                <a:effectLst/>
                <a:latin typeface="Times New Roman" panose="02020603050405020304" pitchFamily="18" charset="0"/>
                <a:ea typeface="Calibri" panose="020F0502020204030204" pitchFamily="34" charset="0"/>
              </a:rPr>
              <a:t> </a:t>
            </a:r>
            <a:r>
              <a:rPr lang="fr-FR" sz="1200" b="1" dirty="0">
                <a:effectLst/>
                <a:highlight>
                  <a:srgbClr val="00FF00"/>
                </a:highlight>
                <a:latin typeface="Times New Roman" panose="02020603050405020304" pitchFamily="18" charset="0"/>
                <a:ea typeface="Calibri" panose="020F0502020204030204" pitchFamily="34" charset="0"/>
              </a:rPr>
              <a:t>b</a:t>
            </a:r>
            <a:r>
              <a:rPr lang="fr-FR" sz="1200" dirty="0">
                <a:effectLst/>
                <a:latin typeface="Times New Roman" panose="02020603050405020304" pitchFamily="18" charset="0"/>
                <a:ea typeface="Calibri" panose="020F0502020204030204" pitchFamily="34" charset="0"/>
              </a:rPr>
              <a:t>, coup, </a:t>
            </a:r>
            <a:r>
              <a:rPr lang="fr-FR" sz="1200" dirty="0" err="1">
                <a:effectLst/>
                <a:latin typeface="Times New Roman" panose="02020603050405020304" pitchFamily="18" charset="0"/>
                <a:ea typeface="Calibri" panose="020F0502020204030204" pitchFamily="34" charset="0"/>
              </a:rPr>
              <a:t>ref</a:t>
            </a:r>
            <a:r>
              <a:rPr lang="fr-FR" sz="1200" dirty="0">
                <a:effectLst/>
                <a:latin typeface="Times New Roman" panose="02020603050405020304" pitchFamily="18" charset="0"/>
                <a:ea typeface="Calibri" panose="020F0502020204030204" pitchFamily="34" charset="0"/>
              </a:rPr>
              <a:t>, coup, </a:t>
            </a:r>
            <a:r>
              <a:rPr lang="fr-FR" sz="1200" dirty="0" err="1">
                <a:effectLst/>
                <a:latin typeface="Times New Roman" panose="02020603050405020304" pitchFamily="18" charset="0"/>
                <a:ea typeface="Calibri" panose="020F0502020204030204" pitchFamily="34" charset="0"/>
              </a:rPr>
              <a:t>ref</a:t>
            </a:r>
            <a:r>
              <a:rPr lang="fr-FR" sz="1200" dirty="0">
                <a:effectLst/>
                <a:latin typeface="Times New Roman" panose="02020603050405020304" pitchFamily="18" charset="0"/>
                <a:ea typeface="Calibri" panose="020F0502020204030204" pitchFamily="34" charset="0"/>
              </a:rPr>
              <a:t>, </a:t>
            </a:r>
            <a:endParaRPr lang="it-IT" sz="1200" dirty="0">
              <a:effectLst/>
              <a:latin typeface="Times New Roman" panose="02020603050405020304" pitchFamily="18" charset="0"/>
              <a:ea typeface="Calibri" panose="020F0502020204030204" pitchFamily="34" charset="0"/>
            </a:endParaRPr>
          </a:p>
          <a:p>
            <a:pPr marL="270510"/>
            <a:r>
              <a:rPr lang="fr-FR" sz="1200" dirty="0">
                <a:effectLst/>
                <a:latin typeface="Times New Roman" panose="02020603050405020304" pitchFamily="18" charset="0"/>
                <a:ea typeface="Calibri" panose="020F0502020204030204" pitchFamily="34" charset="0"/>
              </a:rPr>
              <a:t>1d. Suite et Fin de l'introduction, </a:t>
            </a:r>
            <a:r>
              <a:rPr lang="fr-FR" sz="1200" i="1" dirty="0">
                <a:effectLst/>
                <a:latin typeface="Times New Roman" panose="02020603050405020304" pitchFamily="18" charset="0"/>
                <a:ea typeface="Calibri" panose="020F0502020204030204" pitchFamily="34" charset="0"/>
              </a:rPr>
              <a:t>C'en est trop qu’on </a:t>
            </a:r>
            <a:r>
              <a:rPr lang="fr-FR" sz="1200" i="1" dirty="0" err="1">
                <a:effectLst/>
                <a:latin typeface="Times New Roman" panose="02020603050405020304" pitchFamily="18" charset="0"/>
                <a:ea typeface="Calibri" panose="020F0502020204030204" pitchFamily="34" charset="0"/>
              </a:rPr>
              <a:t>arrèr</a:t>
            </a:r>
            <a:r>
              <a:rPr lang="fr-FR" sz="1200" i="1" dirty="0">
                <a:effectLst/>
                <a:latin typeface="Times New Roman" panose="02020603050405020304" pitchFamily="18" charset="0"/>
                <a:ea typeface="Calibri" panose="020F0502020204030204" pitchFamily="34" charset="0"/>
              </a:rPr>
              <a:t> un vassal insolent</a:t>
            </a:r>
            <a:endParaRPr lang="it-IT" sz="1200" dirty="0">
              <a:effectLst/>
              <a:latin typeface="Times New Roman" panose="02020603050405020304" pitchFamily="18" charset="0"/>
              <a:ea typeface="Calibri" panose="020F0502020204030204" pitchFamily="34" charset="0"/>
            </a:endParaRPr>
          </a:p>
          <a:p>
            <a:pPr marL="270510"/>
            <a:r>
              <a:rPr lang="fr-FR" sz="1200" i="1" dirty="0">
                <a:effectLst/>
                <a:latin typeface="Times New Roman" panose="02020603050405020304" pitchFamily="18" charset="0"/>
                <a:ea typeface="Calibri" panose="020F0502020204030204" pitchFamily="34" charset="0"/>
              </a:rPr>
              <a:t>	</a:t>
            </a:r>
            <a:r>
              <a:rPr lang="fr-FR" sz="1200" dirty="0" err="1">
                <a:effectLst/>
                <a:latin typeface="Times New Roman" panose="02020603050405020304" pitchFamily="18" charset="0"/>
                <a:ea typeface="Calibri" panose="020F0502020204030204" pitchFamily="34" charset="0"/>
              </a:rPr>
              <a:t>sez</a:t>
            </a:r>
            <a:r>
              <a:rPr lang="fr-FR" sz="1200" dirty="0">
                <a:effectLst/>
                <a:latin typeface="Times New Roman" panose="02020603050405020304" pitchFamily="18" charset="0"/>
                <a:ea typeface="Calibri" panose="020F0502020204030204" pitchFamily="34" charset="0"/>
              </a:rPr>
              <a:t>. 3, </a:t>
            </a:r>
            <a:r>
              <a:rPr lang="fr-FR" sz="1200" dirty="0" err="1">
                <a:effectLst/>
                <a:latin typeface="Times New Roman" panose="02020603050405020304" pitchFamily="18" charset="0"/>
                <a:ea typeface="Calibri" panose="020F0502020204030204" pitchFamily="34" charset="0"/>
              </a:rPr>
              <a:t>coro</a:t>
            </a:r>
            <a:r>
              <a:rPr lang="fr-FR" sz="1200" dirty="0">
                <a:effectLst/>
                <a:latin typeface="Times New Roman" panose="02020603050405020304" pitchFamily="18" charset="0"/>
                <a:ea typeface="Calibri" panose="020F0502020204030204" pitchFamily="34" charset="0"/>
              </a:rPr>
              <a:t>, sez.4, </a:t>
            </a:r>
            <a:r>
              <a:rPr lang="fr-FR" sz="1200" dirty="0" err="1">
                <a:effectLst/>
                <a:latin typeface="Times New Roman" panose="02020603050405020304" pitchFamily="18" charset="0"/>
                <a:ea typeface="Calibri" panose="020F0502020204030204" pitchFamily="34" charset="0"/>
              </a:rPr>
              <a:t>coro</a:t>
            </a:r>
            <a:endParaRPr lang="it-IT" sz="1200" dirty="0">
              <a:effectLst/>
              <a:latin typeface="Times New Roman" panose="02020603050405020304" pitchFamily="18" charset="0"/>
              <a:ea typeface="Calibri" panose="020F0502020204030204" pitchFamily="34" charset="0"/>
            </a:endParaRPr>
          </a:p>
          <a:p>
            <a:r>
              <a:rPr lang="fr-FR" sz="1200" dirty="0">
                <a:effectLst/>
                <a:latin typeface="Times New Roman" panose="02020603050405020304" pitchFamily="18" charset="0"/>
                <a:ea typeface="Calibri" panose="020F0502020204030204" pitchFamily="34" charset="0"/>
              </a:rPr>
              <a:t>Récitatif, </a:t>
            </a:r>
            <a:r>
              <a:rPr lang="fr-FR" sz="1200" i="1" dirty="0">
                <a:effectLst/>
                <a:latin typeface="Times New Roman" panose="02020603050405020304" pitchFamily="18" charset="0"/>
                <a:ea typeface="Calibri" panose="020F0502020204030204" pitchFamily="34" charset="0"/>
              </a:rPr>
              <a:t>Ò mon Prince! ò mon </a:t>
            </a:r>
            <a:r>
              <a:rPr lang="fr-FR" sz="1200" i="1" dirty="0">
                <a:effectLst/>
                <a:latin typeface="Times New Roman" panose="02020603050405020304" pitchFamily="18" charset="0"/>
                <a:ea typeface="HiddenHorzOCR"/>
              </a:rPr>
              <a:t>maitre</a:t>
            </a:r>
            <a:endParaRPr lang="it-IT" sz="1200" dirty="0">
              <a:effectLst/>
              <a:latin typeface="Times New Roman" panose="02020603050405020304" pitchFamily="18" charset="0"/>
              <a:ea typeface="Calibri" panose="020F0502020204030204" pitchFamily="34" charset="0"/>
            </a:endParaRPr>
          </a:p>
          <a:p>
            <a:r>
              <a:rPr lang="fr-FR" sz="1200" dirty="0">
                <a:effectLst/>
                <a:latin typeface="Times New Roman" panose="02020603050405020304" pitchFamily="18" charset="0"/>
                <a:ea typeface="Calibri" panose="020F0502020204030204" pitchFamily="34" charset="0"/>
              </a:rPr>
              <a:t>2</a:t>
            </a:r>
            <a:r>
              <a:rPr lang="fr-FR" sz="1200" i="1" dirty="0">
                <a:effectLst/>
                <a:latin typeface="Times New Roman" panose="02020603050405020304" pitchFamily="18" charset="0"/>
                <a:ea typeface="Calibri" panose="020F0502020204030204" pitchFamily="34" charset="0"/>
              </a:rPr>
              <a:t>. </a:t>
            </a:r>
            <a:r>
              <a:rPr lang="fr-FR" sz="1200" dirty="0">
                <a:effectLst/>
                <a:latin typeface="Times New Roman" panose="02020603050405020304" pitchFamily="18" charset="0"/>
                <a:ea typeface="Calibri" panose="020F0502020204030204" pitchFamily="34" charset="0"/>
              </a:rPr>
              <a:t>Romance </a:t>
            </a:r>
            <a:r>
              <a:rPr lang="fr-FR" sz="1200" b="1" dirty="0">
                <a:effectLst/>
                <a:highlight>
                  <a:srgbClr val="FFFF00"/>
                </a:highlight>
                <a:latin typeface="Times New Roman" panose="02020603050405020304" pitchFamily="18" charset="0"/>
                <a:ea typeface="Calibri" panose="020F0502020204030204" pitchFamily="34" charset="0"/>
              </a:rPr>
              <a:t>Alice</a:t>
            </a:r>
            <a:r>
              <a:rPr lang="fr-FR" sz="1200" dirty="0">
                <a:effectLst/>
                <a:latin typeface="Times New Roman" panose="02020603050405020304" pitchFamily="18" charset="0"/>
                <a:ea typeface="Calibri" panose="020F0502020204030204" pitchFamily="34" charset="0"/>
              </a:rPr>
              <a:t>, </a:t>
            </a:r>
            <a:r>
              <a:rPr lang="fr-FR" sz="1200" i="1" dirty="0">
                <a:effectLst/>
                <a:latin typeface="Times New Roman" panose="02020603050405020304" pitchFamily="18" charset="0"/>
                <a:ea typeface="Calibri" panose="020F0502020204030204" pitchFamily="34" charset="0"/>
              </a:rPr>
              <a:t>Va, dit-elle, va, mon enfant</a:t>
            </a:r>
            <a:endParaRPr lang="it-IT" sz="1200" dirty="0">
              <a:effectLst/>
              <a:latin typeface="Times New Roman" panose="02020603050405020304" pitchFamily="18" charset="0"/>
              <a:ea typeface="Calibri" panose="020F0502020204030204" pitchFamily="34" charset="0"/>
            </a:endParaRPr>
          </a:p>
          <a:p>
            <a:r>
              <a:rPr lang="fr-FR" sz="1200" dirty="0">
                <a:effectLst/>
                <a:latin typeface="Times New Roman" panose="02020603050405020304" pitchFamily="18" charset="0"/>
                <a:ea typeface="Calibri" panose="020F0502020204030204" pitchFamily="34" charset="0"/>
              </a:rPr>
              <a:t>Récitatif, </a:t>
            </a:r>
            <a:r>
              <a:rPr lang="fr-FR" sz="1200" i="1" dirty="0">
                <a:effectLst/>
                <a:latin typeface="Times New Roman" panose="02020603050405020304" pitchFamily="18" charset="0"/>
                <a:ea typeface="Calibri" panose="020F0502020204030204" pitchFamily="34" charset="0"/>
              </a:rPr>
              <a:t>Je n'ai pu fermer sa paupière</a:t>
            </a:r>
            <a:endParaRPr lang="it-IT" sz="1200" dirty="0">
              <a:effectLst/>
              <a:latin typeface="Times New Roman" panose="02020603050405020304" pitchFamily="18" charset="0"/>
              <a:ea typeface="Calibri" panose="020F0502020204030204" pitchFamily="34" charset="0"/>
            </a:endParaRPr>
          </a:p>
          <a:p>
            <a:r>
              <a:rPr lang="fr-FR" sz="1200" dirty="0">
                <a:effectLst/>
                <a:latin typeface="Times New Roman" panose="02020603050405020304" pitchFamily="18" charset="0"/>
                <a:ea typeface="Calibri" panose="020F0502020204030204" pitchFamily="34" charset="0"/>
              </a:rPr>
              <a:t>	</a:t>
            </a:r>
            <a:r>
              <a:rPr lang="it-IT" sz="1200" dirty="0">
                <a:effectLst/>
                <a:latin typeface="Times New Roman" panose="02020603050405020304" pitchFamily="18" charset="0"/>
                <a:ea typeface="Calibri" panose="020F0502020204030204" pitchFamily="34" charset="0"/>
              </a:rPr>
              <a:t>ballata (</a:t>
            </a:r>
            <a:r>
              <a:rPr lang="it-IT" sz="1200" b="1" dirty="0">
                <a:solidFill>
                  <a:schemeClr val="bg1"/>
                </a:solidFill>
                <a:effectLst/>
                <a:latin typeface="Times New Roman" panose="02020603050405020304" pitchFamily="18" charset="0"/>
                <a:ea typeface="Calibri" panose="020F0502020204030204" pitchFamily="34" charset="0"/>
              </a:rPr>
              <a:t>tema 2</a:t>
            </a:r>
            <a:r>
              <a:rPr lang="it-IT" sz="1200" dirty="0">
                <a:effectLst/>
                <a:latin typeface="Times New Roman" panose="02020603050405020304" pitchFamily="18" charset="0"/>
                <a:ea typeface="Calibri" panose="020F0502020204030204" pitchFamily="34" charset="0"/>
              </a:rPr>
              <a:t>), </a:t>
            </a:r>
            <a:r>
              <a:rPr lang="it-IT" sz="1200" dirty="0" err="1">
                <a:effectLst/>
                <a:latin typeface="Times New Roman" panose="02020603050405020304" pitchFamily="18" charset="0"/>
                <a:ea typeface="Calibri" panose="020F0502020204030204" pitchFamily="34" charset="0"/>
              </a:rPr>
              <a:t>rec</a:t>
            </a:r>
            <a:r>
              <a:rPr lang="it-IT" sz="1200" dirty="0">
                <a:effectLst/>
                <a:latin typeface="Times New Roman" panose="02020603050405020304" pitchFamily="18" charset="0"/>
                <a:ea typeface="Calibri" panose="020F0502020204030204" pitchFamily="34" charset="0"/>
              </a:rPr>
              <a:t> </a:t>
            </a:r>
            <a:r>
              <a:rPr lang="it-IT" sz="1200" b="1" dirty="0">
                <a:effectLst/>
                <a:latin typeface="Times New Roman" panose="02020603050405020304" pitchFamily="18" charset="0"/>
                <a:ea typeface="Calibri" panose="020F0502020204030204" pitchFamily="34" charset="0"/>
              </a:rPr>
              <a:t>motivi </a:t>
            </a:r>
            <a:r>
              <a:rPr lang="it-IT" sz="1200" b="1" dirty="0">
                <a:effectLst/>
                <a:highlight>
                  <a:srgbClr val="D3D3D3"/>
                </a:highlight>
                <a:latin typeface="Times New Roman" panose="02020603050405020304" pitchFamily="18" charset="0"/>
                <a:ea typeface="Calibri" panose="020F0502020204030204" pitchFamily="34" charset="0"/>
              </a:rPr>
              <a:t>f</a:t>
            </a:r>
            <a:r>
              <a:rPr lang="it-IT" sz="1200" b="1" dirty="0">
                <a:effectLst/>
                <a:latin typeface="Times New Roman" panose="02020603050405020304" pitchFamily="18" charset="0"/>
                <a:ea typeface="Calibri" panose="020F0502020204030204" pitchFamily="34" charset="0"/>
              </a:rPr>
              <a:t>, </a:t>
            </a:r>
            <a:r>
              <a:rPr lang="it-IT" sz="1200" b="1" dirty="0">
                <a:effectLst/>
                <a:highlight>
                  <a:srgbClr val="00FF00"/>
                </a:highlight>
                <a:latin typeface="Times New Roman" panose="02020603050405020304" pitchFamily="18" charset="0"/>
                <a:ea typeface="Calibri" panose="020F0502020204030204" pitchFamily="34" charset="0"/>
              </a:rPr>
              <a:t>b'</a:t>
            </a:r>
            <a:r>
              <a:rPr lang="it-IT" sz="1200" b="1" dirty="0">
                <a:effectLst/>
                <a:latin typeface="Times New Roman" panose="02020603050405020304" pitchFamily="18" charset="0"/>
                <a:ea typeface="Calibri" panose="020F0502020204030204" pitchFamily="34" charset="0"/>
              </a:rPr>
              <a:t>, </a:t>
            </a:r>
            <a:r>
              <a:rPr lang="it-IT" sz="1200" b="1" dirty="0">
                <a:effectLst/>
                <a:highlight>
                  <a:srgbClr val="0000FF"/>
                </a:highlight>
                <a:latin typeface="Times New Roman" panose="02020603050405020304" pitchFamily="18" charset="0"/>
                <a:ea typeface="Calibri" panose="020F0502020204030204" pitchFamily="34" charset="0"/>
              </a:rPr>
              <a:t>d</a:t>
            </a:r>
            <a:r>
              <a:rPr lang="it-IT" sz="1200" dirty="0">
                <a:effectLst/>
                <a:latin typeface="Times New Roman" panose="02020603050405020304" pitchFamily="18" charset="0"/>
                <a:ea typeface="Calibri" panose="020F0502020204030204" pitchFamily="34" charset="0"/>
              </a:rPr>
              <a:t>, romanza </a:t>
            </a:r>
            <a:r>
              <a:rPr lang="it-IT" sz="1200" b="1" dirty="0">
                <a:effectLst/>
                <a:latin typeface="Times New Roman" panose="02020603050405020304" pitchFamily="18" charset="0"/>
                <a:ea typeface="Calibri" panose="020F0502020204030204" pitchFamily="34" charset="0"/>
              </a:rPr>
              <a:t>motivo </a:t>
            </a:r>
            <a:r>
              <a:rPr lang="it-IT" sz="1200" b="1" dirty="0">
                <a:effectLst/>
                <a:highlight>
                  <a:srgbClr val="808000"/>
                </a:highlight>
                <a:latin typeface="Times New Roman" panose="02020603050405020304" pitchFamily="18" charset="0"/>
                <a:ea typeface="Calibri" panose="020F0502020204030204" pitchFamily="34" charset="0"/>
              </a:rPr>
              <a:t>e</a:t>
            </a:r>
            <a:r>
              <a:rPr lang="it-IT" sz="1200" dirty="0">
                <a:effectLst/>
                <a:latin typeface="Times New Roman" panose="02020603050405020304" pitchFamily="18" charset="0"/>
                <a:ea typeface="Calibri" panose="020F0502020204030204" pitchFamily="34" charset="0"/>
              </a:rPr>
              <a:t>, </a:t>
            </a:r>
            <a:r>
              <a:rPr lang="it-IT" sz="1200" dirty="0" err="1">
                <a:effectLst/>
                <a:latin typeface="Times New Roman" panose="02020603050405020304" pitchFamily="18" charset="0"/>
                <a:ea typeface="Calibri" panose="020F0502020204030204" pitchFamily="34" charset="0"/>
              </a:rPr>
              <a:t>rec</a:t>
            </a:r>
            <a:r>
              <a:rPr lang="it-IT" sz="1200" dirty="0">
                <a:effectLst/>
                <a:latin typeface="Times New Roman" panose="02020603050405020304" pitchFamily="18" charset="0"/>
                <a:ea typeface="Calibri" panose="020F0502020204030204" pitchFamily="34" charset="0"/>
              </a:rPr>
              <a:t>, ballata ripresa, </a:t>
            </a:r>
            <a:r>
              <a:rPr lang="it-IT" sz="1200" dirty="0" err="1">
                <a:effectLst/>
                <a:latin typeface="Times New Roman" panose="02020603050405020304" pitchFamily="18" charset="0"/>
                <a:ea typeface="Calibri" panose="020F0502020204030204" pitchFamily="34" charset="0"/>
              </a:rPr>
              <a:t>rec</a:t>
            </a:r>
            <a:r>
              <a:rPr lang="it-IT" sz="1200" dirty="0">
                <a:effectLst/>
                <a:latin typeface="Times New Roman" panose="02020603050405020304" pitchFamily="18" charset="0"/>
                <a:ea typeface="Calibri" panose="020F0502020204030204" pitchFamily="34" charset="0"/>
              </a:rPr>
              <a:t>. </a:t>
            </a:r>
            <a:r>
              <a:rPr lang="it-IT" sz="1200" b="1" dirty="0">
                <a:effectLst/>
                <a:latin typeface="Times New Roman" panose="02020603050405020304" pitchFamily="18" charset="0"/>
                <a:ea typeface="Calibri" panose="020F0502020204030204" pitchFamily="34" charset="0"/>
              </a:rPr>
              <a:t>motivo </a:t>
            </a:r>
            <a:r>
              <a:rPr lang="it-IT" sz="1200" b="1" dirty="0">
                <a:effectLst/>
                <a:highlight>
                  <a:srgbClr val="00FFFF"/>
                </a:highlight>
                <a:latin typeface="Times New Roman" panose="02020603050405020304" pitchFamily="18" charset="0"/>
                <a:ea typeface="Calibri" panose="020F0502020204030204" pitchFamily="34" charset="0"/>
              </a:rPr>
              <a:t>c'</a:t>
            </a:r>
            <a:endParaRPr lang="it-IT" sz="1200" dirty="0">
              <a:effectLst/>
              <a:latin typeface="Times New Roman" panose="02020603050405020304" pitchFamily="18" charset="0"/>
              <a:ea typeface="Calibri" panose="020F0502020204030204" pitchFamily="34" charset="0"/>
            </a:endParaRPr>
          </a:p>
          <a:p>
            <a:r>
              <a:rPr lang="fr-FR" sz="1200" dirty="0">
                <a:effectLst/>
                <a:latin typeface="Times New Roman" panose="02020603050405020304" pitchFamily="18" charset="0"/>
                <a:ea typeface="Calibri" panose="020F0502020204030204" pitchFamily="34" charset="0"/>
              </a:rPr>
              <a:t>3. Final, </a:t>
            </a:r>
            <a:endParaRPr lang="it-IT" sz="1200" dirty="0">
              <a:effectLst/>
              <a:latin typeface="Times New Roman" panose="02020603050405020304" pitchFamily="18" charset="0"/>
              <a:ea typeface="Calibri" panose="020F0502020204030204" pitchFamily="34" charset="0"/>
            </a:endParaRPr>
          </a:p>
          <a:p>
            <a:pPr marL="450215"/>
            <a:r>
              <a:rPr lang="fr-FR" sz="1200" dirty="0">
                <a:effectLst/>
                <a:latin typeface="Times New Roman" panose="02020603050405020304" pitchFamily="18" charset="0"/>
                <a:ea typeface="Calibri" panose="020F0502020204030204" pitchFamily="34" charset="0"/>
              </a:rPr>
              <a:t>3a. Sicilienne, </a:t>
            </a:r>
            <a:r>
              <a:rPr lang="fr-FR" sz="1200" i="1" dirty="0">
                <a:effectLst/>
                <a:latin typeface="Times New Roman" panose="02020603050405020304" pitchFamily="18" charset="0"/>
                <a:ea typeface="Calibri" panose="020F0502020204030204" pitchFamily="34" charset="0"/>
              </a:rPr>
              <a:t>Le Duc de Normandie</a:t>
            </a:r>
            <a:endParaRPr lang="it-IT" sz="1200" dirty="0">
              <a:effectLst/>
              <a:latin typeface="Times New Roman" panose="02020603050405020304" pitchFamily="18" charset="0"/>
              <a:ea typeface="Calibri" panose="020F0502020204030204" pitchFamily="34" charset="0"/>
            </a:endParaRPr>
          </a:p>
          <a:p>
            <a:pPr marL="450215"/>
            <a:r>
              <a:rPr lang="fr-FR" sz="1200" dirty="0">
                <a:effectLst/>
                <a:latin typeface="Times New Roman" panose="02020603050405020304" pitchFamily="18" charset="0"/>
                <a:ea typeface="Calibri" panose="020F0502020204030204" pitchFamily="34" charset="0"/>
              </a:rPr>
              <a:t>3b. Scène du jeu,</a:t>
            </a:r>
            <a:r>
              <a:rPr lang="fr-FR" sz="1200" i="1" dirty="0">
                <a:effectLst/>
                <a:latin typeface="Times New Roman" panose="02020603050405020304" pitchFamily="18" charset="0"/>
                <a:ea typeface="Calibri" panose="020F0502020204030204" pitchFamily="34" charset="0"/>
              </a:rPr>
              <a:t> J'ai perdu ... ma revanche</a:t>
            </a:r>
            <a:endParaRPr lang="it-IT" sz="1200" dirty="0">
              <a:effectLst/>
              <a:latin typeface="Times New Roman" panose="02020603050405020304" pitchFamily="18" charset="0"/>
              <a:ea typeface="Calibri" panose="020F0502020204030204" pitchFamily="34" charset="0"/>
            </a:endParaRPr>
          </a:p>
          <a:p>
            <a:pPr indent="449580"/>
            <a:r>
              <a:rPr lang="it-IT" sz="1200" dirty="0">
                <a:effectLst/>
                <a:latin typeface="Times New Roman" panose="02020603050405020304" pitchFamily="18" charset="0"/>
                <a:ea typeface="Calibri" panose="020F0502020204030204" pitchFamily="34" charset="0"/>
              </a:rPr>
              <a:t>Siciliana </a:t>
            </a:r>
            <a:r>
              <a:rPr lang="it-IT" sz="1200" b="1" dirty="0">
                <a:solidFill>
                  <a:srgbClr val="FF0000"/>
                </a:solidFill>
                <a:effectLst/>
                <a:latin typeface="Times New Roman" panose="02020603050405020304" pitchFamily="18" charset="0"/>
                <a:ea typeface="Calibri" panose="020F0502020204030204" pitchFamily="34" charset="0"/>
              </a:rPr>
              <a:t>tema 3</a:t>
            </a:r>
            <a:r>
              <a:rPr lang="it-IT" sz="1200" dirty="0">
                <a:effectLst/>
                <a:latin typeface="Times New Roman" panose="02020603050405020304" pitchFamily="18" charset="0"/>
                <a:ea typeface="Calibri" panose="020F0502020204030204" pitchFamily="34" charset="0"/>
              </a:rPr>
              <a:t>, sez. 1, siciliana, sezione 2, siciliana, </a:t>
            </a:r>
            <a:r>
              <a:rPr lang="it-IT" sz="1200" dirty="0" err="1">
                <a:effectLst/>
                <a:latin typeface="Times New Roman" panose="02020603050405020304" pitchFamily="18" charset="0"/>
                <a:ea typeface="Calibri" panose="020F0502020204030204" pitchFamily="34" charset="0"/>
              </a:rPr>
              <a:t>sez</a:t>
            </a:r>
            <a:r>
              <a:rPr lang="it-IT" sz="1200" dirty="0">
                <a:effectLst/>
                <a:latin typeface="Times New Roman" panose="02020603050405020304" pitchFamily="18" charset="0"/>
                <a:ea typeface="Calibri" panose="020F0502020204030204" pitchFamily="34" charset="0"/>
              </a:rPr>
              <a:t> 3, siciliana</a:t>
            </a:r>
          </a:p>
          <a:p>
            <a:r>
              <a:rPr lang="it-IT" sz="1200" dirty="0">
                <a:effectLst/>
                <a:latin typeface="Times New Roman" panose="02020603050405020304" pitchFamily="18" charset="0"/>
                <a:ea typeface="Calibri" panose="020F0502020204030204" pitchFamily="34" charset="0"/>
              </a:rPr>
              <a:t> </a:t>
            </a:r>
          </a:p>
          <a:p>
            <a:pPr algn="ctr"/>
            <a:r>
              <a:rPr lang="it-IT" sz="1200" dirty="0">
                <a:effectLst/>
                <a:latin typeface="Times New Roman" panose="02020603050405020304" pitchFamily="18" charset="0"/>
                <a:ea typeface="Calibri" panose="020F0502020204030204" pitchFamily="34" charset="0"/>
              </a:rPr>
              <a:t>ATTO II</a:t>
            </a:r>
          </a:p>
          <a:p>
            <a:r>
              <a:rPr lang="fr-FR" sz="1200" dirty="0">
                <a:effectLst/>
                <a:latin typeface="Times New Roman" panose="02020603050405020304" pitchFamily="18" charset="0"/>
                <a:ea typeface="Calibri" panose="020F0502020204030204" pitchFamily="34" charset="0"/>
              </a:rPr>
              <a:t>4. Air d’Isabelle, </a:t>
            </a:r>
            <a:r>
              <a:rPr lang="fr-FR" sz="1200" i="1" dirty="0" err="1">
                <a:effectLst/>
                <a:latin typeface="Times New Roman" panose="02020603050405020304" pitchFamily="18" charset="0"/>
                <a:ea typeface="Calibri" panose="020F0502020204030204" pitchFamily="34" charset="0"/>
              </a:rPr>
              <a:t>Envain</a:t>
            </a:r>
            <a:r>
              <a:rPr lang="fr-FR" sz="1200" i="1" dirty="0">
                <a:effectLst/>
                <a:latin typeface="Times New Roman" panose="02020603050405020304" pitchFamily="18" charset="0"/>
                <a:ea typeface="Calibri" panose="020F0502020204030204" pitchFamily="34" charset="0"/>
              </a:rPr>
              <a:t> j'espère</a:t>
            </a:r>
            <a:endParaRPr lang="it-IT" sz="1200" dirty="0">
              <a:effectLst/>
              <a:latin typeface="Times New Roman" panose="02020603050405020304" pitchFamily="18" charset="0"/>
              <a:ea typeface="Calibri" panose="020F0502020204030204" pitchFamily="34" charset="0"/>
            </a:endParaRPr>
          </a:p>
          <a:p>
            <a:r>
              <a:rPr lang="fr-FR" sz="1200" i="1" dirty="0">
                <a:effectLst/>
                <a:latin typeface="Times New Roman" panose="02020603050405020304" pitchFamily="18" charset="0"/>
                <a:ea typeface="Calibri" panose="020F0502020204030204" pitchFamily="34" charset="0"/>
              </a:rPr>
              <a:t>	</a:t>
            </a:r>
            <a:r>
              <a:rPr lang="fr-FR" sz="1200" dirty="0">
                <a:effectLst/>
                <a:latin typeface="Times New Roman" panose="02020603050405020304" pitchFamily="18" charset="0"/>
                <a:ea typeface="Calibri" panose="020F0502020204030204" pitchFamily="34" charset="0"/>
              </a:rPr>
              <a:t>Introd. cantabile, </a:t>
            </a:r>
            <a:r>
              <a:rPr lang="fr-FR" sz="1200" dirty="0" err="1">
                <a:effectLst/>
                <a:latin typeface="Times New Roman" panose="02020603050405020304" pitchFamily="18" charset="0"/>
                <a:ea typeface="Calibri" panose="020F0502020204030204" pitchFamily="34" charset="0"/>
              </a:rPr>
              <a:t>coro</a:t>
            </a:r>
            <a:r>
              <a:rPr lang="fr-FR" sz="1200" dirty="0">
                <a:effectLst/>
                <a:latin typeface="Times New Roman" panose="02020603050405020304" pitchFamily="18" charset="0"/>
                <a:ea typeface="Calibri" panose="020F0502020204030204" pitchFamily="34" charset="0"/>
              </a:rPr>
              <a:t>, </a:t>
            </a:r>
            <a:r>
              <a:rPr lang="fr-FR" sz="1200" dirty="0" err="1">
                <a:effectLst/>
                <a:latin typeface="Times New Roman" panose="02020603050405020304" pitchFamily="18" charset="0"/>
                <a:ea typeface="Calibri" panose="020F0502020204030204" pitchFamily="34" charset="0"/>
              </a:rPr>
              <a:t>cabaletta</a:t>
            </a:r>
            <a:endParaRPr lang="it-IT" sz="1200" dirty="0">
              <a:effectLst/>
              <a:latin typeface="Times New Roman" panose="02020603050405020304" pitchFamily="18" charset="0"/>
              <a:ea typeface="Calibri" panose="020F0502020204030204" pitchFamily="34" charset="0"/>
            </a:endParaRPr>
          </a:p>
          <a:p>
            <a:r>
              <a:rPr lang="fr-FR" sz="1200" dirty="0">
                <a:effectLst/>
                <a:latin typeface="Times New Roman" panose="02020603050405020304" pitchFamily="18" charset="0"/>
                <a:ea typeface="Calibri" panose="020F0502020204030204" pitchFamily="34" charset="0"/>
              </a:rPr>
              <a:t>Récitatif, </a:t>
            </a:r>
            <a:r>
              <a:rPr lang="fr-FR" sz="1200" i="1" dirty="0">
                <a:effectLst/>
                <a:latin typeface="Times New Roman" panose="02020603050405020304" pitchFamily="18" charset="0"/>
                <a:ea typeface="Calibri" panose="020F0502020204030204" pitchFamily="34" charset="0"/>
              </a:rPr>
              <a:t>Courage. allons montrez vous à ses yeux</a:t>
            </a:r>
            <a:endParaRPr lang="it-IT" sz="1200" dirty="0">
              <a:effectLst/>
              <a:latin typeface="Times New Roman" panose="02020603050405020304" pitchFamily="18" charset="0"/>
              <a:ea typeface="Calibri" panose="020F0502020204030204" pitchFamily="34" charset="0"/>
            </a:endParaRPr>
          </a:p>
          <a:p>
            <a:r>
              <a:rPr lang="fr-FR" sz="1200" dirty="0">
                <a:effectLst/>
                <a:latin typeface="Times New Roman" panose="02020603050405020304" pitchFamily="18" charset="0"/>
                <a:ea typeface="Calibri" panose="020F0502020204030204" pitchFamily="34" charset="0"/>
              </a:rPr>
              <a:t>5. Duo, </a:t>
            </a:r>
            <a:r>
              <a:rPr lang="fr-FR" sz="1200" i="1" dirty="0">
                <a:effectLst/>
                <a:latin typeface="Times New Roman" panose="02020603050405020304" pitchFamily="18" charset="0"/>
                <a:ea typeface="Calibri" panose="020F0502020204030204" pitchFamily="34" charset="0"/>
              </a:rPr>
              <a:t>Avec bonté voyez ma peine</a:t>
            </a:r>
            <a:endParaRPr lang="it-IT" sz="1200" dirty="0">
              <a:effectLst/>
              <a:latin typeface="Times New Roman" panose="02020603050405020304" pitchFamily="18" charset="0"/>
              <a:ea typeface="Calibri" panose="020F0502020204030204" pitchFamily="34" charset="0"/>
            </a:endParaRPr>
          </a:p>
          <a:p>
            <a:r>
              <a:rPr lang="fr-FR" sz="1200" i="1" dirty="0">
                <a:effectLst/>
                <a:latin typeface="Times New Roman" panose="02020603050405020304" pitchFamily="18" charset="0"/>
                <a:ea typeface="Calibri" panose="020F0502020204030204" pitchFamily="34" charset="0"/>
              </a:rPr>
              <a:t>	</a:t>
            </a:r>
            <a:r>
              <a:rPr lang="it-IT" sz="1200" dirty="0">
                <a:effectLst/>
                <a:latin typeface="Times New Roman" panose="02020603050405020304" pitchFamily="18" charset="0"/>
                <a:ea typeface="Calibri" panose="020F0502020204030204" pitchFamily="34" charset="0"/>
              </a:rPr>
              <a:t>Duetto parte I, sez. intermedia </a:t>
            </a:r>
            <a:r>
              <a:rPr lang="it-IT" sz="1200" b="1" dirty="0">
                <a:solidFill>
                  <a:srgbClr val="C00000"/>
                </a:solidFill>
                <a:effectLst/>
                <a:latin typeface="Times New Roman" panose="02020603050405020304" pitchFamily="18" charset="0"/>
                <a:ea typeface="Calibri" panose="020F0502020204030204" pitchFamily="34" charset="0"/>
              </a:rPr>
              <a:t>tema 4 nel tempo di mezzo!!</a:t>
            </a:r>
            <a:r>
              <a:rPr lang="it-IT" sz="1200" dirty="0">
                <a:effectLst/>
                <a:latin typeface="Times New Roman" panose="02020603050405020304" pitchFamily="18" charset="0"/>
                <a:ea typeface="Calibri" panose="020F0502020204030204" pitchFamily="34" charset="0"/>
              </a:rPr>
              <a:t>, duetto parte 2 </a:t>
            </a:r>
            <a:r>
              <a:rPr lang="it-IT" sz="1200" b="1" dirty="0">
                <a:effectLst/>
                <a:latin typeface="Times New Roman" panose="02020603050405020304" pitchFamily="18" charset="0"/>
                <a:ea typeface="Calibri" panose="020F0502020204030204" pitchFamily="34" charset="0"/>
              </a:rPr>
              <a:t>motivo </a:t>
            </a:r>
            <a:r>
              <a:rPr lang="it-IT" sz="1200" b="1" dirty="0">
                <a:effectLst/>
                <a:highlight>
                  <a:srgbClr val="00008B"/>
                </a:highlight>
                <a:latin typeface="Times New Roman" panose="02020603050405020304" pitchFamily="18" charset="0"/>
                <a:ea typeface="Calibri" panose="020F0502020204030204" pitchFamily="34" charset="0"/>
              </a:rPr>
              <a:t>d</a:t>
            </a:r>
            <a:r>
              <a:rPr lang="it-IT" sz="1200" dirty="0">
                <a:effectLst/>
                <a:latin typeface="Times New Roman" panose="02020603050405020304" pitchFamily="18" charset="0"/>
                <a:ea typeface="Calibri" panose="020F0502020204030204" pitchFamily="34" charset="0"/>
              </a:rPr>
              <a:t>, </a:t>
            </a:r>
            <a:r>
              <a:rPr lang="it-IT" sz="1200" dirty="0" err="1">
                <a:effectLst/>
                <a:latin typeface="Times New Roman" panose="02020603050405020304" pitchFamily="18" charset="0"/>
                <a:ea typeface="Calibri" panose="020F0502020204030204" pitchFamily="34" charset="0"/>
              </a:rPr>
              <a:t>rec</a:t>
            </a:r>
            <a:r>
              <a:rPr lang="it-IT" sz="1200" dirty="0">
                <a:effectLst/>
                <a:latin typeface="Times New Roman" panose="02020603050405020304" pitchFamily="18" charset="0"/>
                <a:ea typeface="Calibri" panose="020F0502020204030204" pitchFamily="34" charset="0"/>
              </a:rPr>
              <a:t>.</a:t>
            </a:r>
          </a:p>
          <a:p>
            <a:r>
              <a:rPr lang="fr-FR" sz="1200" dirty="0">
                <a:effectLst/>
                <a:latin typeface="Times New Roman" panose="02020603050405020304" pitchFamily="18" charset="0"/>
                <a:ea typeface="Calibri" panose="020F0502020204030204" pitchFamily="34" charset="0"/>
              </a:rPr>
              <a:t>6. </a:t>
            </a:r>
            <a:r>
              <a:rPr lang="fr-FR" sz="1200" dirty="0" err="1">
                <a:effectLst/>
                <a:latin typeface="Times New Roman" panose="02020603050405020304" pitchFamily="18" charset="0"/>
                <a:ea typeface="Calibri" panose="020F0502020204030204" pitchFamily="34" charset="0"/>
              </a:rPr>
              <a:t>Choeur</a:t>
            </a:r>
            <a:r>
              <a:rPr lang="fr-FR" sz="1200" dirty="0">
                <a:effectLst/>
                <a:latin typeface="Times New Roman" panose="02020603050405020304" pitchFamily="18" charset="0"/>
                <a:ea typeface="Calibri" panose="020F0502020204030204" pitchFamily="34" charset="0"/>
              </a:rPr>
              <a:t> dansé, </a:t>
            </a:r>
            <a:r>
              <a:rPr lang="fr-FR" sz="1200" i="1" dirty="0">
                <a:effectLst/>
                <a:latin typeface="Times New Roman" panose="02020603050405020304" pitchFamily="18" charset="0"/>
                <a:ea typeface="Calibri" panose="020F0502020204030204" pitchFamily="34" charset="0"/>
              </a:rPr>
              <a:t>Accourez au </a:t>
            </a:r>
            <a:r>
              <a:rPr lang="fr-FR" sz="1200" i="1" dirty="0" err="1">
                <a:effectLst/>
                <a:latin typeface="Times New Roman" panose="02020603050405020304" pitchFamily="18" charset="0"/>
                <a:ea typeface="Calibri" panose="020F0502020204030204" pitchFamily="34" charset="0"/>
              </a:rPr>
              <a:t>davant</a:t>
            </a:r>
            <a:r>
              <a:rPr lang="fr-FR" sz="1200" i="1" dirty="0">
                <a:effectLst/>
                <a:latin typeface="Times New Roman" panose="02020603050405020304" pitchFamily="18" charset="0"/>
                <a:ea typeface="Calibri" panose="020F0502020204030204" pitchFamily="34" charset="0"/>
              </a:rPr>
              <a:t> d’elle</a:t>
            </a:r>
            <a:endParaRPr lang="it-IT" sz="1200" dirty="0">
              <a:effectLst/>
              <a:latin typeface="Times New Roman" panose="02020603050405020304" pitchFamily="18" charset="0"/>
              <a:ea typeface="Calibri" panose="020F0502020204030204" pitchFamily="34" charset="0"/>
            </a:endParaRPr>
          </a:p>
          <a:p>
            <a:r>
              <a:rPr lang="fr-FR" sz="1200" dirty="0" err="1">
                <a:effectLst/>
                <a:latin typeface="Times New Roman" panose="02020603050405020304" pitchFamily="18" charset="0"/>
                <a:ea typeface="Calibri" panose="020F0502020204030204" pitchFamily="34" charset="0"/>
              </a:rPr>
              <a:t>Récìtatif</a:t>
            </a:r>
            <a:r>
              <a:rPr lang="fr-FR" sz="1200" dirty="0">
                <a:effectLst/>
                <a:latin typeface="Times New Roman" panose="02020603050405020304" pitchFamily="18" charset="0"/>
                <a:ea typeface="Calibri" panose="020F0502020204030204" pitchFamily="34" charset="0"/>
              </a:rPr>
              <a:t>, </a:t>
            </a:r>
            <a:r>
              <a:rPr lang="fr-FR" sz="1200" i="1" dirty="0">
                <a:effectLst/>
                <a:latin typeface="Times New Roman" panose="02020603050405020304" pitchFamily="18" charset="0"/>
                <a:ea typeface="Calibri" panose="020F0502020204030204" pitchFamily="34" charset="0"/>
              </a:rPr>
              <a:t>Silence! on vient</a:t>
            </a:r>
            <a:endParaRPr lang="it-IT" sz="1200" dirty="0">
              <a:effectLst/>
              <a:latin typeface="Times New Roman" panose="02020603050405020304" pitchFamily="18" charset="0"/>
              <a:ea typeface="Calibri" panose="020F0502020204030204" pitchFamily="34" charset="0"/>
            </a:endParaRPr>
          </a:p>
          <a:p>
            <a:r>
              <a:rPr lang="fr-FR" sz="1200" dirty="0">
                <a:effectLst/>
                <a:latin typeface="Times New Roman" panose="02020603050405020304" pitchFamily="18" charset="0"/>
                <a:ea typeface="Calibri" panose="020F0502020204030204" pitchFamily="34" charset="0"/>
              </a:rPr>
              <a:t>7. Pas de Cinq </a:t>
            </a:r>
            <a:endParaRPr lang="it-IT" sz="1200" dirty="0">
              <a:effectLst/>
              <a:latin typeface="Times New Roman" panose="02020603050405020304" pitchFamily="18" charset="0"/>
              <a:ea typeface="Calibri" panose="020F0502020204030204" pitchFamily="34" charset="0"/>
            </a:endParaRPr>
          </a:p>
          <a:p>
            <a:r>
              <a:rPr lang="fr-FR" sz="1200" dirty="0">
                <a:effectLst/>
                <a:latin typeface="Times New Roman" panose="02020603050405020304" pitchFamily="18" charset="0"/>
                <a:ea typeface="Calibri" panose="020F0502020204030204" pitchFamily="34" charset="0"/>
              </a:rPr>
              <a:t>8a. Récitatif, </a:t>
            </a:r>
            <a:r>
              <a:rPr lang="fr-FR" sz="1200" i="1" dirty="0">
                <a:effectLst/>
                <a:latin typeface="Times New Roman" panose="02020603050405020304" pitchFamily="18" charset="0"/>
                <a:ea typeface="Calibri" panose="020F0502020204030204" pitchFamily="34" charset="0"/>
              </a:rPr>
              <a:t>Quand tous nos chevaliers</a:t>
            </a:r>
            <a:endParaRPr lang="it-IT" sz="1200" dirty="0">
              <a:effectLst/>
              <a:latin typeface="Times New Roman" panose="02020603050405020304" pitchFamily="18" charset="0"/>
              <a:ea typeface="Calibri" panose="020F0502020204030204" pitchFamily="34" charset="0"/>
            </a:endParaRPr>
          </a:p>
          <a:p>
            <a:r>
              <a:rPr lang="fr-FR" sz="1200" dirty="0">
                <a:effectLst/>
                <a:latin typeface="Times New Roman" panose="02020603050405020304" pitchFamily="18" charset="0"/>
                <a:ea typeface="Calibri" panose="020F0502020204030204" pitchFamily="34" charset="0"/>
              </a:rPr>
              <a:t>8b. Chœur, </a:t>
            </a:r>
            <a:r>
              <a:rPr lang="fr-FR" sz="1200" i="1" dirty="0">
                <a:effectLst/>
                <a:latin typeface="Times New Roman" panose="02020603050405020304" pitchFamily="18" charset="0"/>
                <a:ea typeface="HiddenHorzOCR"/>
              </a:rPr>
              <a:t>Sonnez, clairons, </a:t>
            </a:r>
            <a:r>
              <a:rPr lang="fr-FR" sz="1200" i="1" dirty="0" err="1">
                <a:effectLst/>
                <a:latin typeface="Times New Roman" panose="02020603050405020304" pitchFamily="18" charset="0"/>
                <a:ea typeface="HiddenHorzOCR"/>
              </a:rPr>
              <a:t>honnorez</a:t>
            </a:r>
            <a:r>
              <a:rPr lang="fr-FR" sz="1200" i="1" dirty="0">
                <a:effectLst/>
                <a:latin typeface="Times New Roman" panose="02020603050405020304" pitchFamily="18" charset="0"/>
                <a:ea typeface="HiddenHorzOCR"/>
              </a:rPr>
              <a:t> la bannière </a:t>
            </a:r>
            <a:r>
              <a:rPr lang="fr-FR" sz="1200" b="1" dirty="0">
                <a:effectLst/>
                <a:latin typeface="Times New Roman" panose="02020603050405020304" pitchFamily="18" charset="0"/>
                <a:ea typeface="HiddenHorzOCR"/>
              </a:rPr>
              <a:t>(</a:t>
            </a:r>
            <a:r>
              <a:rPr lang="fr-FR" sz="1200" b="1" dirty="0" err="1">
                <a:solidFill>
                  <a:srgbClr val="C00000"/>
                </a:solidFill>
                <a:effectLst/>
                <a:latin typeface="Times New Roman" panose="02020603050405020304" pitchFamily="18" charset="0"/>
                <a:ea typeface="HiddenHorzOCR"/>
              </a:rPr>
              <a:t>tema</a:t>
            </a:r>
            <a:r>
              <a:rPr lang="fr-FR" sz="1200" b="1" dirty="0">
                <a:solidFill>
                  <a:srgbClr val="C00000"/>
                </a:solidFill>
                <a:effectLst/>
                <a:latin typeface="Times New Roman" panose="02020603050405020304" pitchFamily="18" charset="0"/>
                <a:ea typeface="HiddenHorzOCR"/>
              </a:rPr>
              <a:t> 4</a:t>
            </a:r>
            <a:r>
              <a:rPr lang="fr-FR" sz="1200" b="1" dirty="0">
                <a:effectLst/>
                <a:latin typeface="Times New Roman" panose="02020603050405020304" pitchFamily="18" charset="0"/>
                <a:ea typeface="HiddenHorzOCR"/>
              </a:rPr>
              <a:t>)</a:t>
            </a:r>
            <a:endParaRPr lang="it-IT" sz="1200" dirty="0">
              <a:effectLst/>
              <a:latin typeface="Times New Roman" panose="02020603050405020304" pitchFamily="18" charset="0"/>
              <a:ea typeface="Calibri" panose="020F0502020204030204" pitchFamily="34" charset="0"/>
            </a:endParaRPr>
          </a:p>
          <a:p>
            <a:r>
              <a:rPr lang="fr-FR" sz="1200" dirty="0">
                <a:effectLst/>
                <a:latin typeface="Times New Roman" panose="02020603050405020304" pitchFamily="18" charset="0"/>
                <a:ea typeface="Calibri" panose="020F0502020204030204" pitchFamily="34" charset="0"/>
              </a:rPr>
              <a:t>8e. Final, </a:t>
            </a:r>
            <a:r>
              <a:rPr lang="fr-FR" sz="1200" i="1" dirty="0">
                <a:effectLst/>
                <a:latin typeface="Times New Roman" panose="02020603050405020304" pitchFamily="18" charset="0"/>
                <a:ea typeface="Calibri" panose="020F0502020204030204" pitchFamily="34" charset="0"/>
              </a:rPr>
              <a:t>La trompette </a:t>
            </a:r>
            <a:r>
              <a:rPr lang="fr-FR" sz="1200" i="1" dirty="0" err="1">
                <a:effectLst/>
                <a:latin typeface="Times New Roman" panose="02020603050405020304" pitchFamily="18" charset="0"/>
                <a:ea typeface="Calibri" panose="020F0502020204030204" pitchFamily="34" charset="0"/>
              </a:rPr>
              <a:t>guerriere</a:t>
            </a:r>
            <a:endParaRPr lang="it-IT" sz="1200" dirty="0">
              <a:effectLst/>
              <a:latin typeface="Times New Roman" panose="02020603050405020304" pitchFamily="18" charset="0"/>
              <a:ea typeface="Calibri" panose="020F0502020204030204" pitchFamily="34" charset="0"/>
            </a:endParaRPr>
          </a:p>
          <a:p>
            <a:pPr algn="ctr"/>
            <a:r>
              <a:rPr lang="it-IT" sz="1200" dirty="0">
                <a:effectLst/>
                <a:latin typeface="Times New Roman" panose="02020603050405020304" pitchFamily="18" charset="0"/>
                <a:ea typeface="Calibri" panose="020F0502020204030204" pitchFamily="34" charset="0"/>
              </a:rPr>
              <a:t> </a:t>
            </a:r>
          </a:p>
          <a:p>
            <a:pPr algn="ctr"/>
            <a:r>
              <a:rPr lang="it-IT" sz="1200" dirty="0">
                <a:effectLst/>
                <a:latin typeface="Times New Roman" panose="02020603050405020304" pitchFamily="18" charset="0"/>
                <a:ea typeface="Calibri" panose="020F0502020204030204" pitchFamily="34" charset="0"/>
              </a:rPr>
              <a:t>ATTO III</a:t>
            </a:r>
          </a:p>
          <a:p>
            <a:pPr>
              <a:tabLst>
                <a:tab pos="450215" algn="l"/>
              </a:tabLst>
            </a:pPr>
            <a:r>
              <a:rPr lang="fr-FR" sz="1200" dirty="0">
                <a:effectLst/>
                <a:latin typeface="Times New Roman" panose="02020603050405020304" pitchFamily="18" charset="0"/>
                <a:ea typeface="Calibri" panose="020F0502020204030204" pitchFamily="34" charset="0"/>
              </a:rPr>
              <a:t>9a. Entr’acte</a:t>
            </a:r>
            <a:endParaRPr lang="it-IT" sz="1200" dirty="0">
              <a:effectLst/>
              <a:latin typeface="Times New Roman" panose="02020603050405020304" pitchFamily="18" charset="0"/>
              <a:ea typeface="Calibri" panose="020F0502020204030204" pitchFamily="34" charset="0"/>
            </a:endParaRPr>
          </a:p>
          <a:p>
            <a:pPr>
              <a:tabLst>
                <a:tab pos="450215" algn="l"/>
              </a:tabLst>
            </a:pPr>
            <a:r>
              <a:rPr lang="fr-FR" sz="1200" dirty="0">
                <a:effectLst/>
                <a:latin typeface="Times New Roman" panose="02020603050405020304" pitchFamily="18" charset="0"/>
                <a:ea typeface="Calibri" panose="020F0502020204030204" pitchFamily="34" charset="0"/>
              </a:rPr>
              <a:t>9b. Récitatif, </a:t>
            </a:r>
            <a:r>
              <a:rPr lang="fr-FR" sz="1200" i="1" dirty="0">
                <a:effectLst/>
                <a:latin typeface="Times New Roman" panose="02020603050405020304" pitchFamily="18" charset="0"/>
                <a:ea typeface="Calibri" panose="020F0502020204030204" pitchFamily="34" charset="0"/>
              </a:rPr>
              <a:t>Du </a:t>
            </a:r>
            <a:r>
              <a:rPr lang="fr-FR" sz="1200" i="1" dirty="0" err="1">
                <a:effectLst/>
                <a:latin typeface="Times New Roman" panose="02020603050405020304" pitchFamily="18" charset="0"/>
                <a:ea typeface="Calibri" panose="020F0502020204030204" pitchFamily="34" charset="0"/>
              </a:rPr>
              <a:t>rendes-vous</a:t>
            </a:r>
            <a:r>
              <a:rPr lang="fr-FR" sz="1200" i="1" dirty="0">
                <a:effectLst/>
                <a:latin typeface="Times New Roman" panose="02020603050405020304" pitchFamily="18" charset="0"/>
                <a:ea typeface="Calibri" panose="020F0502020204030204" pitchFamily="34" charset="0"/>
              </a:rPr>
              <a:t>, voici l’heureux instant	</a:t>
            </a:r>
            <a:r>
              <a:rPr lang="fr-FR" sz="1200" dirty="0">
                <a:effectLst/>
                <a:latin typeface="Times New Roman" panose="02020603050405020304" pitchFamily="18" charset="0"/>
                <a:ea typeface="Calibri" panose="020F0502020204030204" pitchFamily="34" charset="0"/>
              </a:rPr>
              <a:t>1.42</a:t>
            </a:r>
            <a:endParaRPr lang="it-IT" sz="1200" dirty="0">
              <a:effectLst/>
              <a:latin typeface="Times New Roman" panose="02020603050405020304" pitchFamily="18" charset="0"/>
              <a:ea typeface="Calibri" panose="020F0502020204030204" pitchFamily="34" charset="0"/>
            </a:endParaRPr>
          </a:p>
          <a:p>
            <a:pPr>
              <a:tabLst>
                <a:tab pos="450215" algn="l"/>
              </a:tabLst>
            </a:pPr>
            <a:r>
              <a:rPr lang="en-US" sz="1200" dirty="0">
                <a:effectLst/>
                <a:latin typeface="Times New Roman" panose="02020603050405020304" pitchFamily="18" charset="0"/>
                <a:ea typeface="Calibri" panose="020F0502020204030204" pitchFamily="34" charset="0"/>
              </a:rPr>
              <a:t>9c. Due Bouffe. </a:t>
            </a:r>
            <a:r>
              <a:rPr lang="en-US" sz="1200" i="1" dirty="0">
                <a:effectLst/>
                <a:latin typeface="Times New Roman" panose="02020603050405020304" pitchFamily="18" charset="0"/>
                <a:ea typeface="Calibri" panose="020F0502020204030204" pitchFamily="34" charset="0"/>
              </a:rPr>
              <a:t>1° </a:t>
            </a:r>
            <a:r>
              <a:rPr lang="en-US" sz="1200" i="1" dirty="0" err="1">
                <a:effectLst/>
                <a:latin typeface="Times New Roman" panose="02020603050405020304" pitchFamily="18" charset="0"/>
                <a:ea typeface="Calibri" panose="020F0502020204030204" pitchFamily="34" charset="0"/>
              </a:rPr>
              <a:t>parte</a:t>
            </a:r>
            <a:r>
              <a:rPr lang="en-US" sz="1200" dirty="0">
                <a:effectLst/>
                <a:latin typeface="Times New Roman" panose="02020603050405020304" pitchFamily="18" charset="0"/>
                <a:ea typeface="Calibri" panose="020F0502020204030204" pitchFamily="34" charset="0"/>
              </a:rPr>
              <a:t>, </a:t>
            </a:r>
            <a:r>
              <a:rPr lang="en-US" sz="1200" i="1" dirty="0">
                <a:effectLst/>
                <a:latin typeface="Times New Roman" panose="02020603050405020304" pitchFamily="18" charset="0"/>
                <a:ea typeface="Calibri" panose="020F0502020204030204" pitchFamily="34" charset="0"/>
              </a:rPr>
              <a:t>Ah!, </a:t>
            </a:r>
            <a:r>
              <a:rPr lang="en-US" sz="1200" i="1" dirty="0" err="1">
                <a:effectLst/>
                <a:latin typeface="Times New Roman" panose="02020603050405020304" pitchFamily="18" charset="0"/>
                <a:ea typeface="Calibri" panose="020F0502020204030204" pitchFamily="34" charset="0"/>
              </a:rPr>
              <a:t>l’honnete</a:t>
            </a:r>
            <a:r>
              <a:rPr lang="en-US" sz="1200" i="1" dirty="0">
                <a:effectLst/>
                <a:latin typeface="Times New Roman" panose="02020603050405020304" pitchFamily="18" charset="0"/>
                <a:ea typeface="Calibri" panose="020F0502020204030204" pitchFamily="34" charset="0"/>
              </a:rPr>
              <a:t> homme</a:t>
            </a:r>
            <a:r>
              <a:rPr lang="en-US" sz="1200" dirty="0">
                <a:effectLst/>
                <a:latin typeface="Times New Roman" panose="02020603050405020304" pitchFamily="18" charset="0"/>
                <a:ea typeface="Calibri" panose="020F0502020204030204" pitchFamily="34" charset="0"/>
              </a:rPr>
              <a:t>.</a:t>
            </a:r>
            <a:endParaRPr lang="it-IT" sz="1200" dirty="0">
              <a:effectLst/>
              <a:latin typeface="Times New Roman" panose="02020603050405020304" pitchFamily="18" charset="0"/>
              <a:ea typeface="Calibri" panose="020F0502020204030204" pitchFamily="34" charset="0"/>
            </a:endParaRPr>
          </a:p>
          <a:p>
            <a:pPr>
              <a:tabLst>
                <a:tab pos="450215" algn="l"/>
              </a:tabLst>
            </a:pPr>
            <a:endParaRPr lang="it-IT" sz="1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4556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EC2599B-9D74-4EAB-B285-744437D98F76}"/>
              </a:ext>
            </a:extLst>
          </p:cNvPr>
          <p:cNvSpPr txBox="1"/>
          <p:nvPr/>
        </p:nvSpPr>
        <p:spPr>
          <a:xfrm>
            <a:off x="0" y="-50800"/>
            <a:ext cx="12192000" cy="6924973"/>
          </a:xfrm>
          <a:prstGeom prst="rect">
            <a:avLst/>
          </a:prstGeom>
          <a:noFill/>
        </p:spPr>
        <p:txBody>
          <a:bodyPr wrap="square">
            <a:spAutoFit/>
          </a:bodyPr>
          <a:lstStyle/>
          <a:p>
            <a:pPr>
              <a:tabLst>
                <a:tab pos="450215" algn="l"/>
              </a:tabLst>
            </a:pPr>
            <a:r>
              <a:rPr lang="fr-FR" sz="1200" dirty="0">
                <a:effectLst/>
                <a:latin typeface="Times New Roman" panose="02020603050405020304" pitchFamily="18" charset="0"/>
                <a:ea typeface="Calibri" panose="020F0502020204030204" pitchFamily="34" charset="0"/>
              </a:rPr>
              <a:t>9d. Duo bouffe 2°parte, </a:t>
            </a:r>
            <a:r>
              <a:rPr lang="fr-FR" sz="1200" i="1" dirty="0">
                <a:effectLst/>
                <a:latin typeface="Times New Roman" panose="02020603050405020304" pitchFamily="18" charset="0"/>
                <a:ea typeface="Calibri" panose="020F0502020204030204" pitchFamily="34" charset="0"/>
              </a:rPr>
              <a:t>Le bonheur est dans l’inconstance</a:t>
            </a:r>
            <a:endParaRPr lang="it-IT" sz="1200" dirty="0">
              <a:effectLst/>
              <a:latin typeface="Times New Roman" panose="02020603050405020304" pitchFamily="18" charset="0"/>
              <a:ea typeface="Calibri" panose="020F0502020204030204" pitchFamily="34" charset="0"/>
            </a:endParaRPr>
          </a:p>
          <a:p>
            <a:pPr>
              <a:tabLst>
                <a:tab pos="450215" algn="l"/>
              </a:tabLst>
            </a:pPr>
            <a:r>
              <a:rPr lang="fr-FR" sz="1200" dirty="0">
                <a:effectLst/>
                <a:latin typeface="Times New Roman" panose="02020603050405020304" pitchFamily="18" charset="0"/>
                <a:ea typeface="Calibri" panose="020F0502020204030204" pitchFamily="34" charset="0"/>
              </a:rPr>
              <a:t>	</a:t>
            </a:r>
            <a:r>
              <a:rPr lang="fr-FR" sz="1200" dirty="0" err="1">
                <a:effectLst/>
                <a:latin typeface="Times New Roman" panose="02020603050405020304" pitchFamily="18" charset="0"/>
                <a:ea typeface="Calibri" panose="020F0502020204030204" pitchFamily="34" charset="0"/>
              </a:rPr>
              <a:t>Ref</a:t>
            </a:r>
            <a:r>
              <a:rPr lang="fr-FR" sz="1200" dirty="0">
                <a:effectLst/>
                <a:latin typeface="Times New Roman" panose="02020603050405020304" pitchFamily="18" charset="0"/>
                <a:ea typeface="Calibri" panose="020F0502020204030204" pitchFamily="34" charset="0"/>
              </a:rPr>
              <a:t>., coup. </a:t>
            </a:r>
            <a:r>
              <a:rPr lang="fr-FR" sz="1200" dirty="0" err="1">
                <a:effectLst/>
                <a:latin typeface="Times New Roman" panose="02020603050405020304" pitchFamily="18" charset="0"/>
                <a:ea typeface="Calibri" panose="020F0502020204030204" pitchFamily="34" charset="0"/>
              </a:rPr>
              <a:t>Ref</a:t>
            </a:r>
            <a:r>
              <a:rPr lang="fr-FR" sz="1200" dirty="0">
                <a:effectLst/>
                <a:latin typeface="Times New Roman" panose="02020603050405020304" pitchFamily="18" charset="0"/>
                <a:ea typeface="Calibri" panose="020F0502020204030204" pitchFamily="34" charset="0"/>
              </a:rPr>
              <a:t>, coup., </a:t>
            </a:r>
            <a:r>
              <a:rPr lang="fr-FR" sz="1200" dirty="0" err="1">
                <a:effectLst/>
                <a:latin typeface="Times New Roman" panose="02020603050405020304" pitchFamily="18" charset="0"/>
                <a:ea typeface="Calibri" panose="020F0502020204030204" pitchFamily="34" charset="0"/>
              </a:rPr>
              <a:t>ref</a:t>
            </a:r>
            <a:r>
              <a:rPr lang="fr-FR" sz="1200" dirty="0">
                <a:effectLst/>
                <a:latin typeface="Times New Roman" panose="02020603050405020304" pitchFamily="18" charset="0"/>
                <a:ea typeface="Calibri" panose="020F0502020204030204" pitchFamily="34" charset="0"/>
              </a:rPr>
              <a:t>.</a:t>
            </a:r>
            <a:endParaRPr lang="it-IT" sz="1200" dirty="0">
              <a:effectLst/>
              <a:latin typeface="Times New Roman" panose="02020603050405020304" pitchFamily="18" charset="0"/>
              <a:ea typeface="Calibri" panose="020F0502020204030204" pitchFamily="34" charset="0"/>
            </a:endParaRPr>
          </a:p>
          <a:p>
            <a:pPr>
              <a:tabLst>
                <a:tab pos="450215" algn="l"/>
              </a:tabLst>
            </a:pPr>
            <a:r>
              <a:rPr lang="fr-FR" sz="1200" dirty="0">
                <a:effectLst/>
                <a:latin typeface="Times New Roman" panose="02020603050405020304" pitchFamily="18" charset="0"/>
                <a:ea typeface="Calibri" panose="020F0502020204030204" pitchFamily="34" charset="0"/>
              </a:rPr>
              <a:t>Récitatif,</a:t>
            </a:r>
            <a:r>
              <a:rPr lang="fr-FR" sz="1200" dirty="0">
                <a:effectLst/>
                <a:latin typeface="Times New Roman" panose="02020603050405020304" pitchFamily="18" charset="0"/>
                <a:ea typeface="HiddenHorzOCR"/>
              </a:rPr>
              <a:t> </a:t>
            </a:r>
            <a:r>
              <a:rPr lang="fr-FR" sz="1200" i="1" dirty="0">
                <a:effectLst/>
                <a:latin typeface="Times New Roman" panose="02020603050405020304" pitchFamily="18" charset="0"/>
                <a:ea typeface="HiddenHorzOCR"/>
              </a:rPr>
              <a:t>Encore un de gagné, glorieuse conquête	</a:t>
            </a:r>
            <a:r>
              <a:rPr lang="fr-FR" sz="1200" dirty="0">
                <a:effectLst/>
                <a:latin typeface="Times New Roman" panose="02020603050405020304" pitchFamily="18" charset="0"/>
                <a:ea typeface="HiddenHorzOCR"/>
              </a:rPr>
              <a:t>9.13</a:t>
            </a:r>
            <a:endParaRPr lang="it-IT" sz="1200" dirty="0">
              <a:effectLst/>
              <a:latin typeface="Times New Roman" panose="02020603050405020304" pitchFamily="18" charset="0"/>
              <a:ea typeface="Calibri" panose="020F0502020204030204" pitchFamily="34" charset="0"/>
            </a:endParaRPr>
          </a:p>
          <a:p>
            <a:pPr>
              <a:tabLst>
                <a:tab pos="450215" algn="l"/>
              </a:tabLst>
            </a:pPr>
            <a:r>
              <a:rPr lang="fr-FR" sz="1200" dirty="0">
                <a:effectLst/>
                <a:latin typeface="Times New Roman" panose="02020603050405020304" pitchFamily="18" charset="0"/>
                <a:ea typeface="Calibri" panose="020F0502020204030204" pitchFamily="34" charset="0"/>
              </a:rPr>
              <a:t>10. Valse infernale (Chœur), </a:t>
            </a:r>
            <a:r>
              <a:rPr lang="fr-FR" sz="1200" i="1" dirty="0">
                <a:effectLst/>
                <a:latin typeface="Times New Roman" panose="02020603050405020304" pitchFamily="18" charset="0"/>
                <a:ea typeface="Calibri" panose="020F0502020204030204" pitchFamily="34" charset="0"/>
              </a:rPr>
              <a:t>Noirs démons, fantômes</a:t>
            </a:r>
            <a:endParaRPr lang="it-IT" sz="1200" dirty="0">
              <a:effectLst/>
              <a:latin typeface="Times New Roman" panose="02020603050405020304" pitchFamily="18" charset="0"/>
              <a:ea typeface="Calibri" panose="020F0502020204030204" pitchFamily="34" charset="0"/>
            </a:endParaRPr>
          </a:p>
          <a:p>
            <a:pPr>
              <a:tabLst>
                <a:tab pos="450215" algn="l"/>
              </a:tabLst>
            </a:pPr>
            <a:r>
              <a:rPr lang="fr-FR" sz="1200" dirty="0">
                <a:effectLst/>
                <a:latin typeface="Times New Roman" panose="02020603050405020304" pitchFamily="18" charset="0"/>
                <a:ea typeface="Calibri" panose="020F0502020204030204" pitchFamily="34" charset="0"/>
              </a:rPr>
              <a:t>	</a:t>
            </a:r>
            <a:r>
              <a:rPr lang="it-IT" sz="1200" dirty="0">
                <a:effectLst/>
                <a:latin typeface="Times New Roman" panose="02020603050405020304" pitchFamily="18" charset="0"/>
                <a:ea typeface="Calibri" panose="020F0502020204030204" pitchFamily="34" charset="0"/>
              </a:rPr>
              <a:t>Coro </a:t>
            </a:r>
            <a:r>
              <a:rPr lang="it-IT" sz="1200" b="1" dirty="0">
                <a:solidFill>
                  <a:srgbClr val="FF0000"/>
                </a:solidFill>
                <a:effectLst/>
                <a:latin typeface="Times New Roman" panose="02020603050405020304" pitchFamily="18" charset="0"/>
                <a:ea typeface="Calibri" panose="020F0502020204030204" pitchFamily="34" charset="0"/>
              </a:rPr>
              <a:t>tema 5</a:t>
            </a:r>
            <a:r>
              <a:rPr lang="it-IT" sz="1200" dirty="0">
                <a:effectLst/>
                <a:latin typeface="Times New Roman" panose="02020603050405020304" pitchFamily="18" charset="0"/>
                <a:ea typeface="Calibri" panose="020F0502020204030204" pitchFamily="34" charset="0"/>
              </a:rPr>
              <a:t>, </a:t>
            </a:r>
            <a:r>
              <a:rPr lang="it-IT" sz="1200" dirty="0" err="1">
                <a:effectLst/>
                <a:latin typeface="Times New Roman" panose="02020603050405020304" pitchFamily="18" charset="0"/>
                <a:ea typeface="Calibri" panose="020F0502020204030204" pitchFamily="34" charset="0"/>
              </a:rPr>
              <a:t>sez</a:t>
            </a:r>
            <a:r>
              <a:rPr lang="it-IT" sz="1200" dirty="0">
                <a:effectLst/>
                <a:latin typeface="Times New Roman" panose="02020603050405020304" pitchFamily="18" charset="0"/>
                <a:ea typeface="Calibri" panose="020F0502020204030204" pitchFamily="34" charset="0"/>
              </a:rPr>
              <a:t> 1 </a:t>
            </a:r>
            <a:r>
              <a:rPr lang="it-IT" sz="1200" b="1" dirty="0">
                <a:solidFill>
                  <a:srgbClr val="FF0000"/>
                </a:solidFill>
                <a:effectLst/>
                <a:latin typeface="Times New Roman" panose="02020603050405020304" pitchFamily="18" charset="0"/>
                <a:ea typeface="Calibri" panose="020F0502020204030204" pitchFamily="34" charset="0"/>
              </a:rPr>
              <a:t>tema 5</a:t>
            </a:r>
            <a:r>
              <a:rPr lang="it-IT" sz="1200" dirty="0">
                <a:effectLst/>
                <a:latin typeface="Times New Roman" panose="02020603050405020304" pitchFamily="18" charset="0"/>
                <a:ea typeface="Calibri" panose="020F0502020204030204" pitchFamily="34" charset="0"/>
              </a:rPr>
              <a:t>, coro, </a:t>
            </a:r>
            <a:r>
              <a:rPr lang="it-IT" sz="1200" dirty="0" err="1">
                <a:effectLst/>
                <a:latin typeface="Times New Roman" panose="02020603050405020304" pitchFamily="18" charset="0"/>
                <a:ea typeface="Calibri" panose="020F0502020204030204" pitchFamily="34" charset="0"/>
              </a:rPr>
              <a:t>sez</a:t>
            </a:r>
            <a:r>
              <a:rPr lang="it-IT" sz="1200" dirty="0">
                <a:effectLst/>
                <a:latin typeface="Times New Roman" panose="02020603050405020304" pitchFamily="18" charset="0"/>
                <a:ea typeface="Calibri" panose="020F0502020204030204" pitchFamily="34" charset="0"/>
              </a:rPr>
              <a:t> 2 </a:t>
            </a:r>
            <a:r>
              <a:rPr lang="it-IT" sz="1200" b="1" dirty="0">
                <a:solidFill>
                  <a:srgbClr val="FF0000"/>
                </a:solidFill>
                <a:effectLst/>
                <a:latin typeface="Times New Roman" panose="02020603050405020304" pitchFamily="18" charset="0"/>
                <a:ea typeface="Calibri" panose="020F0502020204030204" pitchFamily="34" charset="0"/>
              </a:rPr>
              <a:t>tema 5</a:t>
            </a:r>
            <a:r>
              <a:rPr lang="it-IT" sz="1200" dirty="0">
                <a:effectLst/>
                <a:latin typeface="Times New Roman" panose="02020603050405020304" pitchFamily="18" charset="0"/>
                <a:ea typeface="Calibri" panose="020F0502020204030204" pitchFamily="34" charset="0"/>
              </a:rPr>
              <a:t>, coro, </a:t>
            </a:r>
            <a:r>
              <a:rPr lang="it-IT" sz="1200" dirty="0" err="1">
                <a:effectLst/>
                <a:latin typeface="Times New Roman" panose="02020603050405020304" pitchFamily="18" charset="0"/>
                <a:ea typeface="Calibri" panose="020F0502020204030204" pitchFamily="34" charset="0"/>
              </a:rPr>
              <a:t>sez</a:t>
            </a:r>
            <a:r>
              <a:rPr lang="it-IT" sz="1200" dirty="0">
                <a:effectLst/>
                <a:latin typeface="Times New Roman" panose="02020603050405020304" pitchFamily="18" charset="0"/>
                <a:ea typeface="Calibri" panose="020F0502020204030204" pitchFamily="34" charset="0"/>
              </a:rPr>
              <a:t> 3 </a:t>
            </a:r>
            <a:r>
              <a:rPr lang="it-IT" sz="1200" b="1" dirty="0">
                <a:solidFill>
                  <a:srgbClr val="FF0000"/>
                </a:solidFill>
                <a:effectLst/>
                <a:latin typeface="Times New Roman" panose="02020603050405020304" pitchFamily="18" charset="0"/>
                <a:ea typeface="Calibri" panose="020F0502020204030204" pitchFamily="34" charset="0"/>
              </a:rPr>
              <a:t>tema 5</a:t>
            </a:r>
            <a:r>
              <a:rPr lang="it-IT" sz="1200" dirty="0">
                <a:effectLst/>
                <a:latin typeface="Times New Roman" panose="02020603050405020304" pitchFamily="18" charset="0"/>
                <a:ea typeface="Calibri" panose="020F0502020204030204" pitchFamily="34" charset="0"/>
              </a:rPr>
              <a:t>, uragano</a:t>
            </a:r>
          </a:p>
          <a:p>
            <a:pPr>
              <a:tabLst>
                <a:tab pos="450215" algn="l"/>
              </a:tabLst>
            </a:pPr>
            <a:r>
              <a:rPr lang="fr-FR" sz="1200" dirty="0">
                <a:effectLst/>
                <a:latin typeface="Times New Roman" panose="02020603050405020304" pitchFamily="18" charset="0"/>
                <a:ea typeface="Calibri" panose="020F0502020204030204" pitchFamily="34" charset="0"/>
              </a:rPr>
              <a:t>Récitatif, </a:t>
            </a:r>
            <a:r>
              <a:rPr lang="fr-FR" sz="1200" i="1" dirty="0">
                <a:effectLst/>
                <a:latin typeface="Times New Roman" panose="02020603050405020304" pitchFamily="18" charset="0"/>
                <a:ea typeface="Calibri" panose="020F0502020204030204" pitchFamily="34" charset="0"/>
              </a:rPr>
              <a:t>Raimbault ! Raimbault ! dans ce lieu solitaire	</a:t>
            </a:r>
            <a:r>
              <a:rPr lang="fr-FR" sz="1200" dirty="0">
                <a:effectLst/>
                <a:latin typeface="Times New Roman" panose="02020603050405020304" pitchFamily="18" charset="0"/>
                <a:ea typeface="Calibri" panose="020F0502020204030204" pitchFamily="34" charset="0"/>
              </a:rPr>
              <a:t>14.08</a:t>
            </a:r>
            <a:endParaRPr lang="it-IT" sz="1200" dirty="0">
              <a:effectLst/>
              <a:latin typeface="Times New Roman" panose="02020603050405020304" pitchFamily="18" charset="0"/>
              <a:ea typeface="Calibri" panose="020F0502020204030204" pitchFamily="34" charset="0"/>
            </a:endParaRPr>
          </a:p>
          <a:p>
            <a:pPr>
              <a:tabLst>
                <a:tab pos="450215" algn="l"/>
              </a:tabLst>
            </a:pPr>
            <a:r>
              <a:rPr lang="fr-FR" sz="1200" dirty="0">
                <a:effectLst/>
                <a:latin typeface="Times New Roman" panose="02020603050405020304" pitchFamily="18" charset="0"/>
                <a:ea typeface="Calibri" panose="020F0502020204030204" pitchFamily="34" charset="0"/>
              </a:rPr>
              <a:t>11a. Couplets, </a:t>
            </a:r>
            <a:r>
              <a:rPr lang="fr-FR" sz="1200" i="1" dirty="0">
                <a:effectLst/>
                <a:latin typeface="Times New Roman" panose="02020603050405020304" pitchFamily="18" charset="0"/>
                <a:ea typeface="Calibri" panose="020F0502020204030204" pitchFamily="34" charset="0"/>
              </a:rPr>
              <a:t>Quand je quittai la Normandie	</a:t>
            </a:r>
            <a:r>
              <a:rPr lang="fr-FR" sz="1200" dirty="0">
                <a:effectLst/>
                <a:latin typeface="Times New Roman" panose="02020603050405020304" pitchFamily="18" charset="0"/>
                <a:ea typeface="Calibri" panose="020F0502020204030204" pitchFamily="34" charset="0"/>
              </a:rPr>
              <a:t>16.57</a:t>
            </a:r>
            <a:endParaRPr lang="it-IT" sz="1200" dirty="0">
              <a:effectLst/>
              <a:latin typeface="Times New Roman" panose="02020603050405020304" pitchFamily="18" charset="0"/>
              <a:ea typeface="Calibri" panose="020F0502020204030204" pitchFamily="34" charset="0"/>
            </a:endParaRPr>
          </a:p>
          <a:p>
            <a:pPr>
              <a:tabLst>
                <a:tab pos="450215" algn="l"/>
              </a:tabLst>
            </a:pPr>
            <a:r>
              <a:rPr lang="fr-FR" sz="1200" dirty="0">
                <a:effectLst/>
                <a:latin typeface="Times New Roman" panose="02020603050405020304" pitchFamily="18" charset="0"/>
                <a:ea typeface="Calibri" panose="020F0502020204030204" pitchFamily="34" charset="0"/>
              </a:rPr>
              <a:t>11b. Scène, </a:t>
            </a:r>
            <a:r>
              <a:rPr lang="fr-FR" sz="1200" i="1" dirty="0">
                <a:effectLst/>
                <a:latin typeface="Times New Roman" panose="02020603050405020304" pitchFamily="18" charset="0"/>
                <a:ea typeface="Calibri" panose="020F0502020204030204" pitchFamily="34" charset="0"/>
              </a:rPr>
              <a:t>O ciel !, Le bruit redouble	</a:t>
            </a:r>
            <a:r>
              <a:rPr lang="fr-FR" sz="1200" dirty="0">
                <a:effectLst/>
                <a:latin typeface="Times New Roman" panose="02020603050405020304" pitchFamily="18" charset="0"/>
                <a:ea typeface="Calibri" panose="020F0502020204030204" pitchFamily="34" charset="0"/>
              </a:rPr>
              <a:t>19.34</a:t>
            </a:r>
            <a:r>
              <a:rPr lang="fr-FR" sz="1200" i="1" dirty="0">
                <a:effectLst/>
                <a:latin typeface="Times New Roman" panose="02020603050405020304" pitchFamily="18" charset="0"/>
                <a:ea typeface="Calibri" panose="020F0502020204030204" pitchFamily="34" charset="0"/>
              </a:rPr>
              <a:t>	</a:t>
            </a:r>
            <a:endParaRPr lang="it-IT" sz="1200" dirty="0">
              <a:effectLst/>
              <a:latin typeface="Times New Roman" panose="02020603050405020304" pitchFamily="18" charset="0"/>
              <a:ea typeface="Calibri" panose="020F0502020204030204" pitchFamily="34" charset="0"/>
            </a:endParaRPr>
          </a:p>
          <a:p>
            <a:pPr>
              <a:tabLst>
                <a:tab pos="450215" algn="l"/>
              </a:tabLst>
            </a:pPr>
            <a:r>
              <a:rPr lang="fr-FR" sz="1200" i="1" dirty="0">
                <a:effectLst/>
                <a:latin typeface="Times New Roman" panose="02020603050405020304" pitchFamily="18" charset="0"/>
                <a:ea typeface="Calibri" panose="020F0502020204030204" pitchFamily="34" charset="0"/>
              </a:rPr>
              <a:t>	</a:t>
            </a:r>
            <a:r>
              <a:rPr lang="it-IT" sz="1200" dirty="0">
                <a:effectLst/>
                <a:latin typeface="Times New Roman" panose="02020603050405020304" pitchFamily="18" charset="0"/>
                <a:ea typeface="Calibri" panose="020F0502020204030204" pitchFamily="34" charset="0"/>
              </a:rPr>
              <a:t>Coup.1 </a:t>
            </a:r>
            <a:r>
              <a:rPr lang="it-IT" sz="1200" dirty="0">
                <a:effectLst/>
                <a:highlight>
                  <a:srgbClr val="008B8B"/>
                </a:highlight>
                <a:latin typeface="Times New Roman" panose="02020603050405020304" pitchFamily="18" charset="0"/>
                <a:ea typeface="Calibri" panose="020F0502020204030204" pitchFamily="34" charset="0"/>
              </a:rPr>
              <a:t>motivo g</a:t>
            </a:r>
            <a:r>
              <a:rPr lang="it-IT" sz="1200" dirty="0">
                <a:effectLst/>
                <a:latin typeface="Times New Roman" panose="02020603050405020304" pitchFamily="18" charset="0"/>
                <a:ea typeface="Calibri" panose="020F0502020204030204" pitchFamily="34" charset="0"/>
              </a:rPr>
              <a:t>, coro </a:t>
            </a:r>
            <a:r>
              <a:rPr lang="it-IT" sz="1200" b="1" dirty="0">
                <a:solidFill>
                  <a:srgbClr val="FF0000"/>
                </a:solidFill>
                <a:effectLst/>
                <a:latin typeface="Times New Roman" panose="02020603050405020304" pitchFamily="18" charset="0"/>
                <a:ea typeface="Calibri" panose="020F0502020204030204" pitchFamily="34" charset="0"/>
              </a:rPr>
              <a:t>tema 5</a:t>
            </a:r>
            <a:r>
              <a:rPr lang="it-IT" sz="1200" dirty="0">
                <a:effectLst/>
                <a:latin typeface="Times New Roman" panose="02020603050405020304" pitchFamily="18" charset="0"/>
                <a:ea typeface="Calibri" panose="020F0502020204030204" pitchFamily="34" charset="0"/>
              </a:rPr>
              <a:t>, coup. 2, coro, tempo romanza, </a:t>
            </a:r>
            <a:r>
              <a:rPr lang="it-IT" sz="1200" dirty="0" err="1">
                <a:effectLst/>
                <a:latin typeface="Times New Roman" panose="02020603050405020304" pitchFamily="18" charset="0"/>
                <a:ea typeface="Calibri" panose="020F0502020204030204" pitchFamily="34" charset="0"/>
              </a:rPr>
              <a:t>rec</a:t>
            </a:r>
            <a:r>
              <a:rPr lang="it-IT" sz="1200" dirty="0">
                <a:effectLst/>
                <a:latin typeface="Times New Roman" panose="02020603050405020304" pitchFamily="18" charset="0"/>
                <a:ea typeface="Calibri" panose="020F0502020204030204" pitchFamily="34" charset="0"/>
              </a:rPr>
              <a:t>.</a:t>
            </a:r>
          </a:p>
          <a:p>
            <a:pPr>
              <a:tabLst>
                <a:tab pos="450215" algn="l"/>
              </a:tabLst>
            </a:pPr>
            <a:r>
              <a:rPr lang="fr-FR" sz="1200" dirty="0">
                <a:effectLst/>
                <a:latin typeface="Times New Roman" panose="02020603050405020304" pitchFamily="18" charset="0"/>
                <a:ea typeface="Calibri" panose="020F0502020204030204" pitchFamily="34" charset="0"/>
              </a:rPr>
              <a:t>12a. Duo, </a:t>
            </a:r>
            <a:r>
              <a:rPr lang="fr-FR" sz="1200" i="1" dirty="0">
                <a:effectLst/>
                <a:latin typeface="Times New Roman" panose="02020603050405020304" pitchFamily="18" charset="0"/>
                <a:ea typeface="Calibri" panose="020F0502020204030204" pitchFamily="34" charset="0"/>
              </a:rPr>
              <a:t>Mais, Alice, qu’as-tu donc?</a:t>
            </a:r>
            <a:r>
              <a:rPr lang="fr-FR" sz="1200" dirty="0">
                <a:effectLst/>
                <a:latin typeface="Times New Roman" panose="02020603050405020304" pitchFamily="18" charset="0"/>
                <a:ea typeface="Calibri" panose="020F0502020204030204" pitchFamily="34" charset="0"/>
              </a:rPr>
              <a:t>	24.14</a:t>
            </a:r>
            <a:endParaRPr lang="it-IT" sz="1200" dirty="0">
              <a:effectLst/>
              <a:latin typeface="Times New Roman" panose="02020603050405020304" pitchFamily="18" charset="0"/>
              <a:ea typeface="Calibri" panose="020F0502020204030204" pitchFamily="34" charset="0"/>
            </a:endParaRPr>
          </a:p>
          <a:p>
            <a:pPr>
              <a:tabLst>
                <a:tab pos="450215" algn="l"/>
              </a:tabLst>
            </a:pPr>
            <a:r>
              <a:rPr lang="fr-FR" sz="1200" dirty="0">
                <a:effectLst/>
                <a:latin typeface="Times New Roman" panose="02020603050405020304" pitchFamily="18" charset="0"/>
                <a:ea typeface="Calibri" panose="020F0502020204030204" pitchFamily="34" charset="0"/>
              </a:rPr>
              <a:t>12b. Scène, </a:t>
            </a:r>
            <a:r>
              <a:rPr lang="fr-FR" sz="1200" i="1" dirty="0">
                <a:effectLst/>
                <a:latin typeface="Times New Roman" panose="02020603050405020304" pitchFamily="18" charset="0"/>
                <a:ea typeface="HiddenHorzOCR"/>
              </a:rPr>
              <a:t>Oui ! </a:t>
            </a:r>
            <a:r>
              <a:rPr lang="fr-FR" sz="1200" i="1" dirty="0">
                <a:effectLst/>
                <a:latin typeface="Times New Roman" panose="02020603050405020304" pitchFamily="18" charset="0"/>
                <a:ea typeface="Calibri" panose="020F0502020204030204" pitchFamily="34" charset="0"/>
              </a:rPr>
              <a:t>tu me connais	</a:t>
            </a:r>
            <a:r>
              <a:rPr lang="fr-FR" sz="1200" dirty="0">
                <a:effectLst/>
                <a:latin typeface="Times New Roman" panose="02020603050405020304" pitchFamily="18" charset="0"/>
                <a:ea typeface="Calibri" panose="020F0502020204030204" pitchFamily="34" charset="0"/>
              </a:rPr>
              <a:t>28.50</a:t>
            </a:r>
            <a:endParaRPr lang="it-IT" sz="1200" dirty="0">
              <a:effectLst/>
              <a:latin typeface="Times New Roman" panose="02020603050405020304" pitchFamily="18" charset="0"/>
              <a:ea typeface="Calibri" panose="020F0502020204030204" pitchFamily="34" charset="0"/>
            </a:endParaRPr>
          </a:p>
          <a:p>
            <a:pPr>
              <a:tabLst>
                <a:tab pos="450215" algn="l"/>
              </a:tabLst>
            </a:pPr>
            <a:r>
              <a:rPr lang="fr-FR" sz="1200" dirty="0">
                <a:effectLst/>
                <a:latin typeface="Times New Roman" panose="02020603050405020304" pitchFamily="18" charset="0"/>
                <a:ea typeface="Calibri" panose="020F0502020204030204" pitchFamily="34" charset="0"/>
              </a:rPr>
              <a:t>	</a:t>
            </a:r>
            <a:r>
              <a:rPr lang="it-IT" sz="1200" dirty="0">
                <a:effectLst/>
                <a:latin typeface="Times New Roman" panose="02020603050405020304" pitchFamily="18" charset="0"/>
                <a:ea typeface="Calibri" panose="020F0502020204030204" pitchFamily="34" charset="0"/>
              </a:rPr>
              <a:t>Duetto </a:t>
            </a:r>
            <a:r>
              <a:rPr lang="it-IT" sz="1200" b="1" dirty="0">
                <a:effectLst/>
                <a:highlight>
                  <a:srgbClr val="008B8B"/>
                </a:highlight>
                <a:latin typeface="Times New Roman" panose="02020603050405020304" pitchFamily="18" charset="0"/>
                <a:ea typeface="Calibri" panose="020F0502020204030204" pitchFamily="34" charset="0"/>
              </a:rPr>
              <a:t>motivo g'</a:t>
            </a:r>
            <a:r>
              <a:rPr lang="it-IT" sz="1200" dirty="0">
                <a:effectLst/>
                <a:latin typeface="Times New Roman" panose="02020603050405020304" pitchFamily="18" charset="0"/>
                <a:ea typeface="Calibri" panose="020F0502020204030204" pitchFamily="34" charset="0"/>
              </a:rPr>
              <a:t>, sez.1, duetto </a:t>
            </a:r>
            <a:r>
              <a:rPr lang="it-IT" sz="1200" dirty="0" err="1">
                <a:effectLst/>
                <a:latin typeface="Times New Roman" panose="02020603050405020304" pitchFamily="18" charset="0"/>
                <a:ea typeface="Calibri" panose="020F0502020204030204" pitchFamily="34" charset="0"/>
              </a:rPr>
              <a:t>rip</a:t>
            </a:r>
            <a:r>
              <a:rPr lang="it-IT" sz="1200" dirty="0">
                <a:effectLst/>
                <a:latin typeface="Times New Roman" panose="02020603050405020304" pitchFamily="18" charset="0"/>
                <a:ea typeface="Calibri" panose="020F0502020204030204" pitchFamily="34" charset="0"/>
              </a:rPr>
              <a:t>., </a:t>
            </a:r>
            <a:r>
              <a:rPr lang="it-IT" sz="1200" dirty="0" err="1">
                <a:effectLst/>
                <a:latin typeface="Times New Roman" panose="02020603050405020304" pitchFamily="18" charset="0"/>
                <a:ea typeface="Calibri" panose="020F0502020204030204" pitchFamily="34" charset="0"/>
              </a:rPr>
              <a:t>sez</a:t>
            </a:r>
            <a:r>
              <a:rPr lang="it-IT" sz="1200" dirty="0">
                <a:effectLst/>
                <a:latin typeface="Times New Roman" panose="02020603050405020304" pitchFamily="18" charset="0"/>
                <a:ea typeface="Calibri" panose="020F0502020204030204" pitchFamily="34" charset="0"/>
              </a:rPr>
              <a:t> 2, duetto </a:t>
            </a:r>
            <a:r>
              <a:rPr lang="it-IT" sz="1200" dirty="0" err="1">
                <a:effectLst/>
                <a:latin typeface="Times New Roman" panose="02020603050405020304" pitchFamily="18" charset="0"/>
                <a:ea typeface="Calibri" panose="020F0502020204030204" pitchFamily="34" charset="0"/>
              </a:rPr>
              <a:t>rip</a:t>
            </a:r>
            <a:r>
              <a:rPr lang="it-IT" sz="1200" dirty="0">
                <a:effectLst/>
                <a:latin typeface="Times New Roman" panose="02020603050405020304" pitchFamily="18" charset="0"/>
                <a:ea typeface="Calibri" panose="020F0502020204030204" pitchFamily="34" charset="0"/>
              </a:rPr>
              <a:t>.</a:t>
            </a:r>
          </a:p>
          <a:p>
            <a:pPr>
              <a:tabLst>
                <a:tab pos="450215" algn="l"/>
              </a:tabLst>
            </a:pPr>
            <a:r>
              <a:rPr lang="fr-FR" sz="1200" dirty="0">
                <a:effectLst/>
                <a:latin typeface="Times New Roman" panose="02020603050405020304" pitchFamily="18" charset="0"/>
                <a:ea typeface="Calibri" panose="020F0502020204030204" pitchFamily="34" charset="0"/>
              </a:rPr>
              <a:t>13. Trio </a:t>
            </a:r>
            <a:r>
              <a:rPr lang="fr-FR" sz="1200" i="1" dirty="0">
                <a:effectLst/>
                <a:latin typeface="Times New Roman" panose="02020603050405020304" pitchFamily="18" charset="0"/>
                <a:ea typeface="Calibri" panose="020F0502020204030204" pitchFamily="34" charset="0"/>
              </a:rPr>
              <a:t>(sans accompagnement), Cruel moment, fatal mystère</a:t>
            </a:r>
            <a:r>
              <a:rPr lang="fr-FR" sz="1200" dirty="0">
                <a:effectLst/>
                <a:latin typeface="Times New Roman" panose="02020603050405020304" pitchFamily="18" charset="0"/>
                <a:ea typeface="Calibri" panose="020F0502020204030204" pitchFamily="34" charset="0"/>
              </a:rPr>
              <a:t>	32.22</a:t>
            </a:r>
            <a:r>
              <a:rPr lang="fr-FR" sz="1200" i="1" dirty="0">
                <a:effectLst/>
                <a:latin typeface="Times New Roman" panose="02020603050405020304" pitchFamily="18" charset="0"/>
                <a:ea typeface="Calibri" panose="020F0502020204030204" pitchFamily="34" charset="0"/>
              </a:rPr>
              <a:t>	</a:t>
            </a:r>
            <a:endParaRPr lang="it-IT" sz="1200" dirty="0">
              <a:effectLst/>
              <a:latin typeface="Times New Roman" panose="02020603050405020304" pitchFamily="18" charset="0"/>
              <a:ea typeface="Calibri" panose="020F0502020204030204" pitchFamily="34" charset="0"/>
            </a:endParaRPr>
          </a:p>
          <a:p>
            <a:pPr>
              <a:tabLst>
                <a:tab pos="450215" algn="l"/>
              </a:tabLst>
            </a:pPr>
            <a:r>
              <a:rPr lang="fr-FR" sz="1200" dirty="0">
                <a:effectLst/>
                <a:latin typeface="Times New Roman" panose="02020603050405020304" pitchFamily="18" charset="0"/>
                <a:ea typeface="Calibri" panose="020F0502020204030204" pitchFamily="34" charset="0"/>
              </a:rPr>
              <a:t>Récitatif, </a:t>
            </a:r>
            <a:r>
              <a:rPr lang="fr-FR" sz="1200" i="1" dirty="0">
                <a:effectLst/>
                <a:latin typeface="Times New Roman" panose="02020603050405020304" pitchFamily="18" charset="0"/>
                <a:ea typeface="Calibri" panose="020F0502020204030204" pitchFamily="34" charset="0"/>
              </a:rPr>
              <a:t>Qu’a-t-elle donc? Qui sait ?	</a:t>
            </a:r>
            <a:r>
              <a:rPr lang="fr-FR" sz="1200" dirty="0">
                <a:effectLst/>
                <a:latin typeface="Times New Roman" panose="02020603050405020304" pitchFamily="18" charset="0"/>
                <a:ea typeface="Calibri" panose="020F0502020204030204" pitchFamily="34" charset="0"/>
              </a:rPr>
              <a:t>36.07</a:t>
            </a:r>
            <a:r>
              <a:rPr lang="fr-FR" sz="1200" i="1" dirty="0">
                <a:effectLst/>
                <a:latin typeface="Times New Roman" panose="02020603050405020304" pitchFamily="18" charset="0"/>
                <a:ea typeface="Calibri" panose="020F0502020204030204" pitchFamily="34" charset="0"/>
              </a:rPr>
              <a:t>	</a:t>
            </a:r>
            <a:endParaRPr lang="it-IT" sz="1200" dirty="0">
              <a:effectLst/>
              <a:latin typeface="Times New Roman" panose="02020603050405020304" pitchFamily="18" charset="0"/>
              <a:ea typeface="Calibri" panose="020F0502020204030204" pitchFamily="34" charset="0"/>
            </a:endParaRPr>
          </a:p>
          <a:p>
            <a:pPr>
              <a:tabLst>
                <a:tab pos="450215" algn="l"/>
              </a:tabLst>
            </a:pPr>
            <a:r>
              <a:rPr lang="fr-FR" sz="1200" dirty="0">
                <a:effectLst/>
                <a:latin typeface="Times New Roman" panose="02020603050405020304" pitchFamily="18" charset="0"/>
                <a:ea typeface="Calibri" panose="020F0502020204030204" pitchFamily="34" charset="0"/>
              </a:rPr>
              <a:t>14. Duo, </a:t>
            </a:r>
            <a:r>
              <a:rPr lang="fr-FR" sz="1200" i="1" dirty="0">
                <a:effectLst/>
                <a:latin typeface="Times New Roman" panose="02020603050405020304" pitchFamily="18" charset="0"/>
                <a:ea typeface="Calibri" panose="020F0502020204030204" pitchFamily="34" charset="0"/>
              </a:rPr>
              <a:t>Des chevaliers et ma patrie	</a:t>
            </a:r>
            <a:r>
              <a:rPr lang="fr-FR" sz="1200" dirty="0">
                <a:effectLst/>
                <a:latin typeface="Times New Roman" panose="02020603050405020304" pitchFamily="18" charset="0"/>
                <a:ea typeface="Calibri" panose="020F0502020204030204" pitchFamily="34" charset="0"/>
              </a:rPr>
              <a:t>41.34</a:t>
            </a:r>
            <a:r>
              <a:rPr lang="fr-FR" sz="1200" i="1" dirty="0">
                <a:effectLst/>
                <a:latin typeface="Times New Roman" panose="02020603050405020304" pitchFamily="18" charset="0"/>
                <a:ea typeface="Calibri" panose="020F0502020204030204" pitchFamily="34" charset="0"/>
              </a:rPr>
              <a:t>	</a:t>
            </a:r>
            <a:endParaRPr lang="it-IT" sz="1200" dirty="0">
              <a:effectLst/>
              <a:latin typeface="Times New Roman" panose="02020603050405020304" pitchFamily="18" charset="0"/>
              <a:ea typeface="Calibri" panose="020F0502020204030204" pitchFamily="34" charset="0"/>
            </a:endParaRPr>
          </a:p>
          <a:p>
            <a:pPr>
              <a:tabLst>
                <a:tab pos="450215" algn="l"/>
              </a:tabLst>
            </a:pPr>
            <a:r>
              <a:rPr lang="fr-FR" sz="1200" dirty="0">
                <a:effectLst/>
                <a:latin typeface="Times New Roman" panose="02020603050405020304" pitchFamily="18" charset="0"/>
                <a:ea typeface="Calibri" panose="020F0502020204030204" pitchFamily="34" charset="0"/>
              </a:rPr>
              <a:t>	</a:t>
            </a:r>
            <a:r>
              <a:rPr lang="it-IT" sz="1200" dirty="0" err="1">
                <a:effectLst/>
                <a:latin typeface="Times New Roman" panose="02020603050405020304" pitchFamily="18" charset="0"/>
                <a:ea typeface="Calibri" panose="020F0502020204030204" pitchFamily="34" charset="0"/>
              </a:rPr>
              <a:t>Rec</a:t>
            </a:r>
            <a:r>
              <a:rPr lang="it-IT" sz="1200" dirty="0">
                <a:effectLst/>
                <a:latin typeface="Times New Roman" panose="02020603050405020304" pitchFamily="18" charset="0"/>
                <a:ea typeface="Calibri" panose="020F0502020204030204" pitchFamily="34" charset="0"/>
              </a:rPr>
              <a:t>. </a:t>
            </a:r>
            <a:r>
              <a:rPr lang="it-IT" sz="1200" dirty="0">
                <a:solidFill>
                  <a:srgbClr val="C00000"/>
                </a:solidFill>
                <a:effectLst/>
                <a:latin typeface="Times New Roman" panose="02020603050405020304" pitchFamily="18" charset="0"/>
                <a:ea typeface="Calibri" panose="020F0502020204030204" pitchFamily="34" charset="0"/>
              </a:rPr>
              <a:t>Tema 4</a:t>
            </a:r>
            <a:r>
              <a:rPr lang="it-IT" sz="1200" dirty="0">
                <a:effectLst/>
                <a:latin typeface="Times New Roman" panose="02020603050405020304" pitchFamily="18" charset="0"/>
                <a:ea typeface="Calibri" panose="020F0502020204030204" pitchFamily="34" charset="0"/>
              </a:rPr>
              <a:t>, duetto </a:t>
            </a:r>
            <a:r>
              <a:rPr lang="it-IT" sz="1200" b="1" dirty="0">
                <a:effectLst/>
                <a:highlight>
                  <a:srgbClr val="00FFFF"/>
                </a:highlight>
                <a:latin typeface="Times New Roman" panose="02020603050405020304" pitchFamily="18" charset="0"/>
                <a:ea typeface="Calibri" panose="020F0502020204030204" pitchFamily="34" charset="0"/>
              </a:rPr>
              <a:t>motivo h</a:t>
            </a:r>
            <a:r>
              <a:rPr lang="it-IT" sz="1200" dirty="0">
                <a:effectLst/>
                <a:highlight>
                  <a:srgbClr val="00FFFF"/>
                </a:highlight>
                <a:latin typeface="Times New Roman" panose="02020603050405020304" pitchFamily="18" charset="0"/>
                <a:ea typeface="Calibri" panose="020F0502020204030204" pitchFamily="34" charset="0"/>
              </a:rPr>
              <a:t>,</a:t>
            </a:r>
            <a:r>
              <a:rPr lang="it-IT" sz="1200" dirty="0">
                <a:effectLst/>
                <a:latin typeface="Times New Roman" panose="02020603050405020304" pitchFamily="18" charset="0"/>
                <a:ea typeface="Calibri" panose="020F0502020204030204" pitchFamily="34" charset="0"/>
              </a:rPr>
              <a:t> sez. intermedia, duetto </a:t>
            </a:r>
            <a:r>
              <a:rPr lang="it-IT" sz="1200" dirty="0" err="1">
                <a:effectLst/>
                <a:latin typeface="Times New Roman" panose="02020603050405020304" pitchFamily="18" charset="0"/>
                <a:ea typeface="Calibri" panose="020F0502020204030204" pitchFamily="34" charset="0"/>
              </a:rPr>
              <a:t>rip</a:t>
            </a:r>
            <a:r>
              <a:rPr lang="it-IT" sz="1200" dirty="0">
                <a:effectLst/>
                <a:latin typeface="Times New Roman" panose="02020603050405020304" pitchFamily="18" charset="0"/>
                <a:ea typeface="Calibri" panose="020F0502020204030204" pitchFamily="34" charset="0"/>
              </a:rPr>
              <a:t>.</a:t>
            </a:r>
          </a:p>
          <a:p>
            <a:pPr>
              <a:tabLst>
                <a:tab pos="450215" algn="l"/>
              </a:tabLst>
            </a:pPr>
            <a:r>
              <a:rPr lang="fr-FR" sz="1200" dirty="0">
                <a:effectLst/>
                <a:latin typeface="Times New Roman" panose="02020603050405020304" pitchFamily="18" charset="0"/>
                <a:ea typeface="Calibri" panose="020F0502020204030204" pitchFamily="34" charset="0"/>
              </a:rPr>
              <a:t>15. Final</a:t>
            </a:r>
            <a:endParaRPr lang="it-IT" sz="1200" dirty="0">
              <a:effectLst/>
              <a:latin typeface="Times New Roman" panose="02020603050405020304" pitchFamily="18" charset="0"/>
              <a:ea typeface="Calibri" panose="020F0502020204030204" pitchFamily="34" charset="0"/>
            </a:endParaRPr>
          </a:p>
          <a:p>
            <a:pPr marL="270510">
              <a:tabLst>
                <a:tab pos="450215" algn="l"/>
              </a:tabLst>
            </a:pPr>
            <a:r>
              <a:rPr lang="fr-FR" sz="1200" dirty="0">
                <a:effectLst/>
                <a:latin typeface="Times New Roman" panose="02020603050405020304" pitchFamily="18" charset="0"/>
                <a:ea typeface="Calibri" panose="020F0502020204030204" pitchFamily="34" charset="0"/>
              </a:rPr>
              <a:t>15a</a:t>
            </a:r>
            <a:r>
              <a:rPr lang="fr-FR" sz="1200" i="1" dirty="0">
                <a:effectLst/>
                <a:latin typeface="Times New Roman" panose="02020603050405020304" pitchFamily="18" charset="0"/>
                <a:ea typeface="Calibri" panose="020F0502020204030204" pitchFamily="34" charset="0"/>
              </a:rPr>
              <a:t>. </a:t>
            </a:r>
            <a:r>
              <a:rPr lang="fr-FR" sz="1200" dirty="0">
                <a:effectLst/>
                <a:latin typeface="Times New Roman" panose="02020603050405020304" pitchFamily="18" charset="0"/>
                <a:ea typeface="Calibri" panose="020F0502020204030204" pitchFamily="34" charset="0"/>
              </a:rPr>
              <a:t>Récitatif, </a:t>
            </a:r>
            <a:r>
              <a:rPr lang="fr-FR" sz="1200" i="1" dirty="0">
                <a:effectLst/>
                <a:latin typeface="Times New Roman" panose="02020603050405020304" pitchFamily="18" charset="0"/>
                <a:ea typeface="Calibri" panose="020F0502020204030204" pitchFamily="34" charset="0"/>
              </a:rPr>
              <a:t>Voici donc le débris du monastère antique</a:t>
            </a:r>
            <a:r>
              <a:rPr lang="fr-FR" sz="1200" dirty="0">
                <a:effectLst/>
                <a:latin typeface="Times New Roman" panose="02020603050405020304" pitchFamily="18" charset="0"/>
                <a:ea typeface="Calibri" panose="020F0502020204030204" pitchFamily="34" charset="0"/>
              </a:rPr>
              <a:t> </a:t>
            </a:r>
            <a:r>
              <a:rPr lang="fr-FR" sz="1200" b="1" dirty="0" err="1">
                <a:effectLst/>
                <a:latin typeface="Times New Roman" panose="02020603050405020304" pitchFamily="18" charset="0"/>
                <a:ea typeface="Calibri" panose="020F0502020204030204" pitchFamily="34" charset="0"/>
              </a:rPr>
              <a:t>motivo</a:t>
            </a:r>
            <a:r>
              <a:rPr lang="fr-FR" sz="1200" b="1" dirty="0">
                <a:effectLst/>
                <a:latin typeface="Times New Roman" panose="02020603050405020304" pitchFamily="18" charset="0"/>
                <a:ea typeface="Calibri" panose="020F0502020204030204" pitchFamily="34" charset="0"/>
              </a:rPr>
              <a:t> </a:t>
            </a:r>
            <a:r>
              <a:rPr lang="fr-FR" sz="1200" b="1" dirty="0">
                <a:effectLst/>
                <a:highlight>
                  <a:srgbClr val="FFFF00"/>
                </a:highlight>
                <a:latin typeface="Times New Roman" panose="02020603050405020304" pitchFamily="18" charset="0"/>
                <a:ea typeface="Calibri" panose="020F0502020204030204" pitchFamily="34" charset="0"/>
              </a:rPr>
              <a:t>a</a:t>
            </a:r>
            <a:r>
              <a:rPr lang="fr-FR" sz="1200" b="1" dirty="0">
                <a:effectLst/>
                <a:latin typeface="Times New Roman" panose="02020603050405020304" pitchFamily="18" charset="0"/>
                <a:ea typeface="Calibri" panose="020F0502020204030204" pitchFamily="34" charset="0"/>
              </a:rPr>
              <a:t>, </a:t>
            </a:r>
            <a:r>
              <a:rPr lang="fr-FR" sz="1200" b="1" dirty="0">
                <a:effectLst/>
                <a:highlight>
                  <a:srgbClr val="00FF00"/>
                </a:highlight>
                <a:latin typeface="Times New Roman" panose="02020603050405020304" pitchFamily="18" charset="0"/>
                <a:ea typeface="Calibri" panose="020F0502020204030204" pitchFamily="34" charset="0"/>
              </a:rPr>
              <a:t>b</a:t>
            </a:r>
            <a:r>
              <a:rPr lang="fr-FR" sz="1200" b="1" dirty="0">
                <a:effectLst/>
                <a:latin typeface="Times New Roman" panose="02020603050405020304" pitchFamily="18" charset="0"/>
                <a:ea typeface="Calibri" panose="020F0502020204030204" pitchFamily="34" charset="0"/>
              </a:rPr>
              <a:t>	</a:t>
            </a:r>
            <a:r>
              <a:rPr lang="fr-FR" sz="1200" dirty="0">
                <a:effectLst/>
                <a:latin typeface="Times New Roman" panose="02020603050405020304" pitchFamily="18" charset="0"/>
                <a:ea typeface="Calibri" panose="020F0502020204030204" pitchFamily="34" charset="0"/>
              </a:rPr>
              <a:t>43.15</a:t>
            </a:r>
            <a:endParaRPr lang="it-IT" sz="1200" dirty="0">
              <a:effectLst/>
              <a:latin typeface="Times New Roman" panose="02020603050405020304" pitchFamily="18" charset="0"/>
              <a:ea typeface="Calibri" panose="020F0502020204030204" pitchFamily="34" charset="0"/>
            </a:endParaRPr>
          </a:p>
          <a:p>
            <a:pPr marL="270510">
              <a:tabLst>
                <a:tab pos="450215" algn="l"/>
              </a:tabLst>
            </a:pPr>
            <a:r>
              <a:rPr lang="fr-FR" sz="1200" dirty="0">
                <a:effectLst/>
                <a:latin typeface="Times New Roman" panose="02020603050405020304" pitchFamily="18" charset="0"/>
                <a:ea typeface="Calibri" panose="020F0502020204030204" pitchFamily="34" charset="0"/>
              </a:rPr>
              <a:t>15b</a:t>
            </a:r>
            <a:r>
              <a:rPr lang="fr-FR" sz="1200" i="1" dirty="0">
                <a:effectLst/>
                <a:latin typeface="Times New Roman" panose="02020603050405020304" pitchFamily="18" charset="0"/>
                <a:ea typeface="Calibri" panose="020F0502020204030204" pitchFamily="34" charset="0"/>
              </a:rPr>
              <a:t>. </a:t>
            </a:r>
            <a:r>
              <a:rPr lang="fr-FR" sz="1200" dirty="0">
                <a:effectLst/>
                <a:latin typeface="Times New Roman" panose="02020603050405020304" pitchFamily="18" charset="0"/>
                <a:ea typeface="Calibri" panose="020F0502020204030204" pitchFamily="34" charset="0"/>
              </a:rPr>
              <a:t>Évocation, </a:t>
            </a:r>
            <a:r>
              <a:rPr lang="fr-FR" sz="1200" i="1" dirty="0">
                <a:effectLst/>
                <a:latin typeface="Times New Roman" panose="02020603050405020304" pitchFamily="18" charset="0"/>
                <a:ea typeface="Calibri" panose="020F0502020204030204" pitchFamily="34" charset="0"/>
              </a:rPr>
              <a:t>Nonne qui reposez . </a:t>
            </a:r>
            <a:r>
              <a:rPr lang="fr-FR" sz="1200" dirty="0" err="1">
                <a:effectLst/>
                <a:latin typeface="Times New Roman" panose="02020603050405020304" pitchFamily="18" charset="0"/>
                <a:ea typeface="Calibri" panose="020F0502020204030204" pitchFamily="34" charset="0"/>
              </a:rPr>
              <a:t>processione</a:t>
            </a:r>
            <a:r>
              <a:rPr lang="fr-FR" sz="1200" dirty="0">
                <a:effectLst/>
                <a:latin typeface="Times New Roman" panose="02020603050405020304" pitchFamily="18" charset="0"/>
                <a:ea typeface="Calibri" panose="020F0502020204030204" pitchFamily="34" charset="0"/>
              </a:rPr>
              <a:t> delle </a:t>
            </a:r>
            <a:r>
              <a:rPr lang="fr-FR" sz="1200" dirty="0" err="1">
                <a:effectLst/>
                <a:latin typeface="Times New Roman" panose="02020603050405020304" pitchFamily="18" charset="0"/>
                <a:ea typeface="Calibri" panose="020F0502020204030204" pitchFamily="34" charset="0"/>
              </a:rPr>
              <a:t>suore</a:t>
            </a:r>
            <a:r>
              <a:rPr lang="fr-FR" sz="1200" dirty="0">
                <a:effectLst/>
                <a:latin typeface="Times New Roman" panose="02020603050405020304" pitchFamily="18" charset="0"/>
                <a:ea typeface="Calibri" panose="020F0502020204030204" pitchFamily="34" charset="0"/>
              </a:rPr>
              <a:t>, </a:t>
            </a:r>
            <a:r>
              <a:rPr lang="fr-FR" sz="1200" dirty="0" err="1">
                <a:effectLst/>
                <a:latin typeface="Times New Roman" panose="02020603050405020304" pitchFamily="18" charset="0"/>
                <a:ea typeface="Calibri" panose="020F0502020204030204" pitchFamily="34" charset="0"/>
              </a:rPr>
              <a:t>recitativo</a:t>
            </a:r>
            <a:r>
              <a:rPr lang="fr-FR" sz="1200" i="1" dirty="0">
                <a:effectLst/>
                <a:latin typeface="Times New Roman" panose="02020603050405020304" pitchFamily="18" charset="0"/>
                <a:ea typeface="Calibri" panose="020F0502020204030204" pitchFamily="34" charset="0"/>
              </a:rPr>
              <a:t>	</a:t>
            </a:r>
            <a:r>
              <a:rPr lang="fr-FR" sz="1200" dirty="0">
                <a:effectLst/>
                <a:latin typeface="Times New Roman" panose="02020603050405020304" pitchFamily="18" charset="0"/>
                <a:ea typeface="Calibri" panose="020F0502020204030204" pitchFamily="34" charset="0"/>
              </a:rPr>
              <a:t>45.00 - </a:t>
            </a:r>
            <a:r>
              <a:rPr lang="fr-FR" sz="1200" dirty="0">
                <a:solidFill>
                  <a:srgbClr val="7030A0"/>
                </a:solidFill>
                <a:effectLst/>
                <a:latin typeface="Times New Roman" panose="02020603050405020304" pitchFamily="18" charset="0"/>
                <a:ea typeface="Calibri" panose="020F0502020204030204" pitchFamily="34" charset="0"/>
              </a:rPr>
              <a:t>47.23</a:t>
            </a:r>
            <a:r>
              <a:rPr lang="fr-FR" sz="1200" b="1" dirty="0">
                <a:solidFill>
                  <a:srgbClr val="7030A0"/>
                </a:solidFill>
                <a:effectLst/>
                <a:latin typeface="Times New Roman" panose="02020603050405020304" pitchFamily="18" charset="0"/>
                <a:ea typeface="Calibri" panose="020F0502020204030204" pitchFamily="34" charset="0"/>
              </a:rPr>
              <a:t> - </a:t>
            </a:r>
            <a:r>
              <a:rPr lang="fr-FR" sz="1200" dirty="0">
                <a:effectLst/>
                <a:latin typeface="Times New Roman" panose="02020603050405020304" pitchFamily="18" charset="0"/>
                <a:ea typeface="Calibri" panose="020F0502020204030204" pitchFamily="34" charset="0"/>
              </a:rPr>
              <a:t>50.40</a:t>
            </a:r>
            <a:endParaRPr lang="it-IT" sz="1200" dirty="0">
              <a:effectLst/>
              <a:latin typeface="Times New Roman" panose="02020603050405020304" pitchFamily="18" charset="0"/>
              <a:ea typeface="Calibri" panose="020F0502020204030204" pitchFamily="34" charset="0"/>
            </a:endParaRPr>
          </a:p>
          <a:p>
            <a:pPr marL="270510">
              <a:tabLst>
                <a:tab pos="450215" algn="l"/>
              </a:tabLst>
            </a:pPr>
            <a:r>
              <a:rPr lang="fr-FR" sz="1200" dirty="0">
                <a:effectLst/>
                <a:latin typeface="Times New Roman" panose="02020603050405020304" pitchFamily="18" charset="0"/>
                <a:ea typeface="Calibri" panose="020F0502020204030204" pitchFamily="34" charset="0"/>
              </a:rPr>
              <a:t>15e</a:t>
            </a:r>
            <a:r>
              <a:rPr lang="fr-FR" sz="1200" i="1" dirty="0">
                <a:effectLst/>
                <a:latin typeface="Times New Roman" panose="02020603050405020304" pitchFamily="18" charset="0"/>
                <a:ea typeface="Calibri" panose="020F0502020204030204" pitchFamily="34" charset="0"/>
              </a:rPr>
              <a:t>. </a:t>
            </a:r>
            <a:r>
              <a:rPr lang="fr-FR" sz="1200" dirty="0">
                <a:effectLst/>
                <a:latin typeface="Times New Roman" panose="02020603050405020304" pitchFamily="18" charset="0"/>
                <a:ea typeface="Calibri" panose="020F0502020204030204" pitchFamily="34" charset="0"/>
              </a:rPr>
              <a:t>Bacchanale </a:t>
            </a:r>
            <a:r>
              <a:rPr lang="fr-FR" sz="1200" b="1" dirty="0" err="1">
                <a:solidFill>
                  <a:srgbClr val="7030A0"/>
                </a:solidFill>
                <a:effectLst/>
                <a:latin typeface="Times New Roman" panose="02020603050405020304" pitchFamily="18" charset="0"/>
                <a:ea typeface="Calibri" panose="020F0502020204030204" pitchFamily="34" charset="0"/>
              </a:rPr>
              <a:t>tema</a:t>
            </a:r>
            <a:r>
              <a:rPr lang="fr-FR" sz="1200" b="1" dirty="0">
                <a:solidFill>
                  <a:srgbClr val="7030A0"/>
                </a:solidFill>
                <a:effectLst/>
                <a:latin typeface="Times New Roman" panose="02020603050405020304" pitchFamily="18" charset="0"/>
                <a:ea typeface="Calibri" panose="020F0502020204030204" pitchFamily="34" charset="0"/>
              </a:rPr>
              <a:t> 6	</a:t>
            </a:r>
            <a:r>
              <a:rPr lang="fr-FR" sz="1200" dirty="0">
                <a:solidFill>
                  <a:srgbClr val="7030A0"/>
                </a:solidFill>
                <a:effectLst/>
                <a:latin typeface="Times New Roman" panose="02020603050405020304" pitchFamily="18" charset="0"/>
                <a:ea typeface="Calibri" panose="020F0502020204030204" pitchFamily="34" charset="0"/>
              </a:rPr>
              <a:t>52.02</a:t>
            </a:r>
            <a:endParaRPr lang="it-IT" sz="1200" dirty="0">
              <a:effectLst/>
              <a:latin typeface="Times New Roman" panose="02020603050405020304" pitchFamily="18" charset="0"/>
              <a:ea typeface="Calibri" panose="020F0502020204030204" pitchFamily="34" charset="0"/>
            </a:endParaRPr>
          </a:p>
          <a:p>
            <a:pPr marL="270510">
              <a:tabLst>
                <a:tab pos="450215" algn="l"/>
              </a:tabLst>
            </a:pPr>
            <a:r>
              <a:rPr lang="fr-FR" sz="1200" dirty="0">
                <a:effectLst/>
                <a:latin typeface="Times New Roman" panose="02020603050405020304" pitchFamily="18" charset="0"/>
                <a:ea typeface="Calibri" panose="020F0502020204030204" pitchFamily="34" charset="0"/>
              </a:rPr>
              <a:t>l5d. Récitatif, </a:t>
            </a:r>
            <a:r>
              <a:rPr lang="fr-FR" sz="1200" i="1" dirty="0">
                <a:effectLst/>
                <a:latin typeface="Times New Roman" panose="02020603050405020304" pitchFamily="18" charset="0"/>
                <a:ea typeface="Calibri" panose="020F0502020204030204" pitchFamily="34" charset="0"/>
              </a:rPr>
              <a:t>Voici le lieu, témoin d’un terrible mystère </a:t>
            </a:r>
            <a:r>
              <a:rPr lang="fr-FR" sz="1200" b="1" dirty="0" err="1">
                <a:effectLst/>
                <a:latin typeface="Times New Roman" panose="02020603050405020304" pitchFamily="18" charset="0"/>
                <a:ea typeface="Calibri" panose="020F0502020204030204" pitchFamily="34" charset="0"/>
              </a:rPr>
              <a:t>motivo</a:t>
            </a:r>
            <a:r>
              <a:rPr lang="fr-FR" sz="1200" b="1" i="1" dirty="0">
                <a:effectLst/>
                <a:latin typeface="Times New Roman" panose="02020603050405020304" pitchFamily="18" charset="0"/>
                <a:ea typeface="Calibri" panose="020F0502020204030204" pitchFamily="34" charset="0"/>
              </a:rPr>
              <a:t> </a:t>
            </a:r>
            <a:r>
              <a:rPr lang="fr-FR" sz="1200" b="1" dirty="0">
                <a:effectLst/>
                <a:highlight>
                  <a:srgbClr val="00FF00"/>
                </a:highlight>
                <a:latin typeface="Times New Roman" panose="02020603050405020304" pitchFamily="18" charset="0"/>
                <a:ea typeface="Calibri" panose="020F0502020204030204" pitchFamily="34" charset="0"/>
              </a:rPr>
              <a:t>b</a:t>
            </a:r>
            <a:r>
              <a:rPr lang="fr-FR" sz="1200" b="1" dirty="0">
                <a:effectLst/>
                <a:latin typeface="Times New Roman" panose="02020603050405020304" pitchFamily="18" charset="0"/>
                <a:ea typeface="Calibri" panose="020F0502020204030204" pitchFamily="34" charset="0"/>
              </a:rPr>
              <a:t>	</a:t>
            </a:r>
            <a:r>
              <a:rPr lang="fr-FR" sz="1200" dirty="0">
                <a:effectLst/>
                <a:latin typeface="Times New Roman" panose="02020603050405020304" pitchFamily="18" charset="0"/>
                <a:ea typeface="Calibri" panose="020F0502020204030204" pitchFamily="34" charset="0"/>
              </a:rPr>
              <a:t>56.39</a:t>
            </a:r>
            <a:r>
              <a:rPr lang="fr-FR" sz="1200" b="1" dirty="0">
                <a:effectLst/>
                <a:latin typeface="Times New Roman" panose="02020603050405020304" pitchFamily="18" charset="0"/>
                <a:ea typeface="Calibri" panose="020F0502020204030204" pitchFamily="34" charset="0"/>
              </a:rPr>
              <a:t>	</a:t>
            </a:r>
            <a:endParaRPr lang="it-IT" sz="1200" dirty="0">
              <a:effectLst/>
              <a:latin typeface="Times New Roman" panose="02020603050405020304" pitchFamily="18" charset="0"/>
              <a:ea typeface="Calibri" panose="020F0502020204030204" pitchFamily="34" charset="0"/>
            </a:endParaRPr>
          </a:p>
          <a:p>
            <a:pPr marL="270510">
              <a:tabLst>
                <a:tab pos="450215" algn="l"/>
              </a:tabLst>
            </a:pPr>
            <a:r>
              <a:rPr lang="fr-FR" sz="1200" dirty="0">
                <a:effectLst/>
                <a:latin typeface="Times New Roman" panose="02020603050405020304" pitchFamily="18" charset="0"/>
                <a:ea typeface="Calibri" panose="020F0502020204030204" pitchFamily="34" charset="0"/>
              </a:rPr>
              <a:t>15e.</a:t>
            </a:r>
            <a:r>
              <a:rPr lang="fr-FR" sz="1200" i="1" dirty="0">
                <a:effectLst/>
                <a:latin typeface="Times New Roman" panose="02020603050405020304" pitchFamily="18" charset="0"/>
                <a:ea typeface="Calibri" panose="020F0502020204030204" pitchFamily="34" charset="0"/>
              </a:rPr>
              <a:t> </a:t>
            </a:r>
            <a:r>
              <a:rPr lang="fr-FR" sz="1200" dirty="0" err="1">
                <a:effectLst/>
                <a:latin typeface="Times New Roman" panose="02020603050405020304" pitchFamily="18" charset="0"/>
                <a:ea typeface="Calibri" panose="020F0502020204030204" pitchFamily="34" charset="0"/>
              </a:rPr>
              <a:t>ler</a:t>
            </a:r>
            <a:r>
              <a:rPr lang="fr-FR" sz="1200" dirty="0">
                <a:effectLst/>
                <a:latin typeface="Times New Roman" panose="02020603050405020304" pitchFamily="18" charset="0"/>
                <a:ea typeface="Calibri" panose="020F0502020204030204" pitchFamily="34" charset="0"/>
              </a:rPr>
              <a:t> Air de Danse (</a:t>
            </a:r>
            <a:r>
              <a:rPr lang="fr-FR" sz="1200" dirty="0" err="1">
                <a:effectLst/>
                <a:latin typeface="Times New Roman" panose="02020603050405020304" pitchFamily="18" charset="0"/>
                <a:ea typeface="Calibri" panose="020F0502020204030204" pitchFamily="34" charset="0"/>
              </a:rPr>
              <a:t>seduzione</a:t>
            </a:r>
            <a:r>
              <a:rPr lang="fr-FR" sz="1200" dirty="0">
                <a:effectLst/>
                <a:latin typeface="Times New Roman" panose="02020603050405020304" pitchFamily="18" charset="0"/>
                <a:ea typeface="Calibri" panose="020F0502020204030204" pitchFamily="34" charset="0"/>
              </a:rPr>
              <a:t> per il </a:t>
            </a:r>
            <a:r>
              <a:rPr lang="fr-FR" sz="1200" dirty="0" err="1">
                <a:effectLst/>
                <a:latin typeface="Times New Roman" panose="02020603050405020304" pitchFamily="18" charset="0"/>
                <a:ea typeface="Calibri" panose="020F0502020204030204" pitchFamily="34" charset="0"/>
              </a:rPr>
              <a:t>gioco</a:t>
            </a:r>
            <a:r>
              <a:rPr lang="fr-FR" sz="1200" dirty="0">
                <a:effectLst/>
                <a:latin typeface="Times New Roman" panose="02020603050405020304" pitchFamily="18" charset="0"/>
                <a:ea typeface="Calibri" panose="020F0502020204030204" pitchFamily="34" charset="0"/>
              </a:rPr>
              <a:t>)	59.39</a:t>
            </a:r>
            <a:endParaRPr lang="it-IT" sz="1200" dirty="0">
              <a:effectLst/>
              <a:latin typeface="Times New Roman" panose="02020603050405020304" pitchFamily="18" charset="0"/>
              <a:ea typeface="Calibri" panose="020F0502020204030204" pitchFamily="34" charset="0"/>
            </a:endParaRPr>
          </a:p>
          <a:p>
            <a:pPr marL="270510">
              <a:tabLst>
                <a:tab pos="450215" algn="l"/>
              </a:tabLst>
            </a:pPr>
            <a:r>
              <a:rPr lang="fr-FR" sz="1200" dirty="0">
                <a:effectLst/>
                <a:latin typeface="Times New Roman" panose="02020603050405020304" pitchFamily="18" charset="0"/>
                <a:ea typeface="Calibri" panose="020F0502020204030204" pitchFamily="34" charset="0"/>
              </a:rPr>
              <a:t>15f. 2me Air de Danse (</a:t>
            </a:r>
            <a:r>
              <a:rPr lang="fr-FR" sz="1200" dirty="0" err="1">
                <a:effectLst/>
                <a:latin typeface="Times New Roman" panose="02020603050405020304" pitchFamily="18" charset="0"/>
                <a:ea typeface="Calibri" panose="020F0502020204030204" pitchFamily="34" charset="0"/>
              </a:rPr>
              <a:t>seduzione</a:t>
            </a:r>
            <a:r>
              <a:rPr lang="fr-FR" sz="1200" dirty="0">
                <a:effectLst/>
                <a:latin typeface="Times New Roman" panose="02020603050405020304" pitchFamily="18" charset="0"/>
                <a:ea typeface="Calibri" panose="020F0502020204030204" pitchFamily="34" charset="0"/>
              </a:rPr>
              <a:t> per </a:t>
            </a:r>
            <a:r>
              <a:rPr lang="fr-FR" sz="1200" dirty="0" err="1">
                <a:effectLst/>
                <a:latin typeface="Times New Roman" panose="02020603050405020304" pitchFamily="18" charset="0"/>
                <a:ea typeface="Calibri" panose="020F0502020204030204" pitchFamily="34" charset="0"/>
              </a:rPr>
              <a:t>l’amore</a:t>
            </a:r>
            <a:r>
              <a:rPr lang="fr-FR" sz="1200" dirty="0">
                <a:effectLst/>
                <a:latin typeface="Times New Roman" panose="02020603050405020304" pitchFamily="18" charset="0"/>
                <a:ea typeface="Calibri" panose="020F0502020204030204" pitchFamily="34" charset="0"/>
              </a:rPr>
              <a:t>)	1.02.00</a:t>
            </a:r>
            <a:endParaRPr lang="it-IT" sz="1200" dirty="0">
              <a:effectLst/>
              <a:latin typeface="Times New Roman" panose="02020603050405020304" pitchFamily="18" charset="0"/>
              <a:ea typeface="Calibri" panose="020F0502020204030204" pitchFamily="34" charset="0"/>
            </a:endParaRPr>
          </a:p>
          <a:p>
            <a:pPr marL="270510">
              <a:tabLst>
                <a:tab pos="450215" algn="l"/>
              </a:tabLst>
            </a:pPr>
            <a:r>
              <a:rPr lang="fr-FR" sz="1200" dirty="0">
                <a:effectLst/>
                <a:latin typeface="Times New Roman" panose="02020603050405020304" pitchFamily="18" charset="0"/>
                <a:ea typeface="Calibri" panose="020F0502020204030204" pitchFamily="34" charset="0"/>
              </a:rPr>
              <a:t>15g. 3me Air de Danse </a:t>
            </a:r>
            <a:endParaRPr lang="it-IT" sz="1200" dirty="0">
              <a:effectLst/>
              <a:latin typeface="Times New Roman" panose="02020603050405020304" pitchFamily="18" charset="0"/>
              <a:ea typeface="Calibri" panose="020F0502020204030204" pitchFamily="34" charset="0"/>
            </a:endParaRPr>
          </a:p>
          <a:p>
            <a:pPr marL="270510">
              <a:tabLst>
                <a:tab pos="450215" algn="l"/>
              </a:tabLst>
            </a:pPr>
            <a:r>
              <a:rPr lang="fr-FR" sz="1200" dirty="0">
                <a:effectLst/>
                <a:latin typeface="Times New Roman" panose="02020603050405020304" pitchFamily="18" charset="0"/>
                <a:ea typeface="Calibri" panose="020F0502020204030204" pitchFamily="34" charset="0"/>
              </a:rPr>
              <a:t>15h. </a:t>
            </a:r>
            <a:r>
              <a:rPr lang="fr-FR" sz="1200" dirty="0" err="1">
                <a:effectLst/>
                <a:latin typeface="Times New Roman" panose="02020603050405020304" pitchFamily="18" charset="0"/>
                <a:ea typeface="Calibri" panose="020F0502020204030204" pitchFamily="34" charset="0"/>
              </a:rPr>
              <a:t>Choeur</a:t>
            </a:r>
            <a:r>
              <a:rPr lang="fr-FR" sz="1200" dirty="0">
                <a:effectLst/>
                <a:latin typeface="Times New Roman" panose="02020603050405020304" pitchFamily="18" charset="0"/>
                <a:ea typeface="Calibri" panose="020F0502020204030204" pitchFamily="34" charset="0"/>
              </a:rPr>
              <a:t> Dansé, </a:t>
            </a:r>
            <a:r>
              <a:rPr lang="fr-FR" sz="1200" i="1" dirty="0">
                <a:effectLst/>
                <a:latin typeface="Times New Roman" panose="02020603050405020304" pitchFamily="18" charset="0"/>
                <a:ea typeface="Calibri" panose="020F0502020204030204" pitchFamily="34" charset="0"/>
              </a:rPr>
              <a:t>Il est a nous	</a:t>
            </a:r>
            <a:r>
              <a:rPr lang="fr-FR" sz="1200" dirty="0">
                <a:effectLst/>
                <a:latin typeface="Times New Roman" panose="02020603050405020304" pitchFamily="18" charset="0"/>
                <a:ea typeface="Calibri" panose="020F0502020204030204" pitchFamily="34" charset="0"/>
              </a:rPr>
              <a:t>1.05.24</a:t>
            </a:r>
            <a:endParaRPr lang="it-IT" sz="1200" dirty="0">
              <a:effectLst/>
              <a:latin typeface="Times New Roman" panose="02020603050405020304" pitchFamily="18" charset="0"/>
              <a:ea typeface="Calibri" panose="020F0502020204030204" pitchFamily="34" charset="0"/>
            </a:endParaRPr>
          </a:p>
          <a:p>
            <a:pPr algn="ctr"/>
            <a:r>
              <a:rPr lang="fr-FR" sz="1200" dirty="0">
                <a:effectLst/>
                <a:latin typeface="Times New Roman" panose="02020603050405020304" pitchFamily="18" charset="0"/>
                <a:ea typeface="Calibri" panose="020F0502020204030204" pitchFamily="34" charset="0"/>
              </a:rPr>
              <a:t>ATTO IV</a:t>
            </a:r>
            <a:endParaRPr lang="it-IT" sz="1200" dirty="0">
              <a:effectLst/>
              <a:latin typeface="Times New Roman" panose="02020603050405020304" pitchFamily="18" charset="0"/>
              <a:ea typeface="Calibri" panose="020F0502020204030204" pitchFamily="34" charset="0"/>
            </a:endParaRPr>
          </a:p>
          <a:p>
            <a:r>
              <a:rPr lang="fr-FR" sz="1200" dirty="0">
                <a:effectLst/>
                <a:latin typeface="Times New Roman" panose="02020603050405020304" pitchFamily="18" charset="0"/>
                <a:ea typeface="Calibri" panose="020F0502020204030204" pitchFamily="34" charset="0"/>
              </a:rPr>
              <a:t>l6. Entr’acte et Chœur de Femmes, </a:t>
            </a:r>
            <a:r>
              <a:rPr lang="fr-FR" sz="1200" i="1" dirty="0">
                <a:effectLst/>
                <a:latin typeface="Times New Roman" panose="02020603050405020304" pitchFamily="18" charset="0"/>
                <a:ea typeface="Calibri" panose="020F0502020204030204" pitchFamily="34" charset="0"/>
              </a:rPr>
              <a:t>Noble et belle Isabelle</a:t>
            </a:r>
            <a:endParaRPr lang="it-IT" sz="1200" dirty="0">
              <a:effectLst/>
              <a:latin typeface="Times New Roman" panose="02020603050405020304" pitchFamily="18" charset="0"/>
              <a:ea typeface="Calibri" panose="020F0502020204030204" pitchFamily="34" charset="0"/>
            </a:endParaRPr>
          </a:p>
          <a:p>
            <a:r>
              <a:rPr lang="fr-FR" sz="1200" i="1" dirty="0">
                <a:effectLst/>
                <a:latin typeface="Times New Roman" panose="02020603050405020304" pitchFamily="18" charset="0"/>
                <a:ea typeface="Calibri" panose="020F0502020204030204" pitchFamily="34" charset="0"/>
              </a:rPr>
              <a:t>	</a:t>
            </a:r>
            <a:r>
              <a:rPr lang="it-IT" sz="1200" dirty="0" err="1">
                <a:effectLst/>
                <a:latin typeface="Times New Roman" panose="02020603050405020304" pitchFamily="18" charset="0"/>
                <a:ea typeface="Calibri" panose="020F0502020204030204" pitchFamily="34" charset="0"/>
              </a:rPr>
              <a:t>introd</a:t>
            </a:r>
            <a:r>
              <a:rPr lang="it-IT" sz="1200" dirty="0">
                <a:effectLst/>
                <a:latin typeface="Times New Roman" panose="02020603050405020304" pitchFamily="18" charset="0"/>
                <a:ea typeface="Calibri" panose="020F0502020204030204" pitchFamily="34" charset="0"/>
              </a:rPr>
              <a:t>., coro di donne, </a:t>
            </a:r>
            <a:r>
              <a:rPr lang="it-IT" sz="1200" dirty="0" err="1">
                <a:effectLst/>
                <a:latin typeface="Times New Roman" panose="02020603050405020304" pitchFamily="18" charset="0"/>
                <a:ea typeface="Calibri" panose="020F0502020204030204" pitchFamily="34" charset="0"/>
              </a:rPr>
              <a:t>rec</a:t>
            </a:r>
            <a:r>
              <a:rPr lang="it-IT" sz="1200" dirty="0">
                <a:effectLst/>
                <a:latin typeface="Times New Roman" panose="02020603050405020304" pitchFamily="18" charset="0"/>
                <a:ea typeface="Calibri" panose="020F0502020204030204" pitchFamily="34" charset="0"/>
              </a:rPr>
              <a:t>.</a:t>
            </a:r>
          </a:p>
          <a:p>
            <a:r>
              <a:rPr lang="fr-FR" sz="1200" dirty="0">
                <a:effectLst/>
                <a:latin typeface="Times New Roman" panose="02020603050405020304" pitchFamily="18" charset="0"/>
                <a:ea typeface="Calibri" panose="020F0502020204030204" pitchFamily="34" charset="0"/>
              </a:rPr>
              <a:t>Récitatif, </a:t>
            </a:r>
            <a:r>
              <a:rPr lang="fr-FR" sz="1200" i="1" dirty="0">
                <a:effectLst/>
                <a:latin typeface="Times New Roman" panose="02020603050405020304" pitchFamily="18" charset="0"/>
                <a:ea typeface="Calibri" panose="020F0502020204030204" pitchFamily="34" charset="0"/>
              </a:rPr>
              <a:t>Mais n’est-ce pas cette jeune étrangère</a:t>
            </a:r>
            <a:endParaRPr lang="it-IT" sz="1200" dirty="0">
              <a:effectLst/>
              <a:latin typeface="Times New Roman" panose="02020603050405020304" pitchFamily="18" charset="0"/>
              <a:ea typeface="Calibri" panose="020F0502020204030204" pitchFamily="34" charset="0"/>
            </a:endParaRPr>
          </a:p>
          <a:p>
            <a:r>
              <a:rPr lang="fr-FR" sz="1200" dirty="0">
                <a:effectLst/>
                <a:latin typeface="Times New Roman" panose="02020603050405020304" pitchFamily="18" charset="0"/>
                <a:ea typeface="Calibri" panose="020F0502020204030204" pitchFamily="34" charset="0"/>
              </a:rPr>
              <a:t>17. Chœur, </a:t>
            </a:r>
            <a:r>
              <a:rPr lang="fr-FR" sz="1200" i="1" dirty="0">
                <a:effectLst/>
                <a:latin typeface="Times New Roman" panose="02020603050405020304" pitchFamily="18" charset="0"/>
                <a:ea typeface="Calibri" panose="020F0502020204030204" pitchFamily="34" charset="0"/>
              </a:rPr>
              <a:t>Frappez les aires, cris d’allégresse</a:t>
            </a:r>
            <a:endParaRPr lang="it-IT" sz="1200" dirty="0">
              <a:effectLst/>
              <a:latin typeface="Times New Roman" panose="02020603050405020304" pitchFamily="18" charset="0"/>
              <a:ea typeface="Calibri" panose="020F0502020204030204" pitchFamily="34" charset="0"/>
            </a:endParaRPr>
          </a:p>
          <a:p>
            <a:r>
              <a:rPr lang="fr-FR" sz="1200" dirty="0">
                <a:effectLst/>
                <a:latin typeface="Times New Roman" panose="02020603050405020304" pitchFamily="18" charset="0"/>
                <a:ea typeface="Calibri" panose="020F0502020204030204" pitchFamily="34" charset="0"/>
              </a:rPr>
              <a:t>	Coro, </a:t>
            </a:r>
            <a:r>
              <a:rPr lang="fr-FR" sz="1200" dirty="0" err="1">
                <a:effectLst/>
                <a:latin typeface="Times New Roman" panose="02020603050405020304" pitchFamily="18" charset="0"/>
                <a:ea typeface="Calibri" panose="020F0502020204030204" pitchFamily="34" charset="0"/>
              </a:rPr>
              <a:t>sez</a:t>
            </a:r>
            <a:r>
              <a:rPr lang="fr-FR" sz="1200" dirty="0">
                <a:effectLst/>
                <a:latin typeface="Times New Roman" panose="02020603050405020304" pitchFamily="18" charset="0"/>
                <a:ea typeface="Calibri" panose="020F0502020204030204" pitchFamily="34" charset="0"/>
              </a:rPr>
              <a:t>. </a:t>
            </a:r>
            <a:r>
              <a:rPr lang="fr-FR" sz="1200" dirty="0" err="1">
                <a:effectLst/>
                <a:latin typeface="Times New Roman" panose="02020603050405020304" pitchFamily="18" charset="0"/>
                <a:ea typeface="Calibri" panose="020F0502020204030204" pitchFamily="34" charset="0"/>
              </a:rPr>
              <a:t>intermedia</a:t>
            </a:r>
            <a:r>
              <a:rPr lang="fr-FR" sz="1200" dirty="0">
                <a:effectLst/>
                <a:latin typeface="Times New Roman" panose="02020603050405020304" pitchFamily="18" charset="0"/>
                <a:ea typeface="Calibri" panose="020F0502020204030204" pitchFamily="34" charset="0"/>
              </a:rPr>
              <a:t>, </a:t>
            </a:r>
            <a:r>
              <a:rPr lang="fr-FR" sz="1200" dirty="0" err="1">
                <a:effectLst/>
                <a:latin typeface="Times New Roman" panose="02020603050405020304" pitchFamily="18" charset="0"/>
                <a:ea typeface="Calibri" panose="020F0502020204030204" pitchFamily="34" charset="0"/>
              </a:rPr>
              <a:t>coro</a:t>
            </a:r>
            <a:endParaRPr lang="it-IT" sz="1200" dirty="0">
              <a:effectLst/>
              <a:latin typeface="Times New Roman" panose="02020603050405020304" pitchFamily="18" charset="0"/>
              <a:ea typeface="Calibri" panose="020F0502020204030204" pitchFamily="34" charset="0"/>
            </a:endParaRPr>
          </a:p>
          <a:p>
            <a:r>
              <a:rPr lang="fr-FR" sz="1200" dirty="0">
                <a:effectLst/>
                <a:latin typeface="Times New Roman" panose="02020603050405020304" pitchFamily="18" charset="0"/>
                <a:ea typeface="Calibri" panose="020F0502020204030204" pitchFamily="34" charset="0"/>
              </a:rPr>
              <a:t>18 Final</a:t>
            </a:r>
            <a:endParaRPr lang="it-IT" sz="1200" dirty="0">
              <a:effectLst/>
              <a:latin typeface="Times New Roman" panose="02020603050405020304" pitchFamily="18" charset="0"/>
              <a:ea typeface="Calibri" panose="020F0502020204030204" pitchFamily="34" charset="0"/>
            </a:endParaRPr>
          </a:p>
          <a:p>
            <a:r>
              <a:rPr lang="fr-FR" sz="1200" dirty="0">
                <a:effectLst/>
                <a:latin typeface="Times New Roman" panose="02020603050405020304" pitchFamily="18" charset="0"/>
                <a:ea typeface="Calibri" panose="020F0502020204030204" pitchFamily="34" charset="0"/>
              </a:rPr>
              <a:t>18a. Scène, </a:t>
            </a:r>
            <a:r>
              <a:rPr lang="fr-FR" sz="1200" i="1" dirty="0">
                <a:effectLst/>
                <a:latin typeface="Times New Roman" panose="02020603050405020304" pitchFamily="18" charset="0"/>
                <a:ea typeface="Calibri" panose="020F0502020204030204" pitchFamily="34" charset="0"/>
              </a:rPr>
              <a:t>Du magique rameau qui s’abaisse sur eux</a:t>
            </a:r>
            <a:endParaRPr lang="it-IT" sz="1200" dirty="0">
              <a:effectLst/>
              <a:latin typeface="Times New Roman" panose="02020603050405020304" pitchFamily="18" charset="0"/>
              <a:ea typeface="Calibri" panose="020F0502020204030204" pitchFamily="34" charset="0"/>
            </a:endParaRPr>
          </a:p>
          <a:p>
            <a:r>
              <a:rPr lang="fr-FR" sz="1200" dirty="0">
                <a:effectLst/>
                <a:latin typeface="Times New Roman" panose="02020603050405020304" pitchFamily="18" charset="0"/>
                <a:ea typeface="Calibri" panose="020F0502020204030204" pitchFamily="34" charset="0"/>
              </a:rPr>
              <a:t>18b. Cavatine, </a:t>
            </a:r>
            <a:r>
              <a:rPr lang="fr-FR" sz="1200" i="1" dirty="0">
                <a:effectLst/>
                <a:latin typeface="Times New Roman" panose="02020603050405020304" pitchFamily="18" charset="0"/>
                <a:ea typeface="Calibri" panose="020F0502020204030204" pitchFamily="34" charset="0"/>
              </a:rPr>
              <a:t>Ah! Qu’elle est belle</a:t>
            </a:r>
            <a:endParaRPr lang="it-IT" sz="1200" dirty="0">
              <a:effectLst/>
              <a:latin typeface="Times New Roman" panose="02020603050405020304" pitchFamily="18" charset="0"/>
              <a:ea typeface="Calibri" panose="020F0502020204030204" pitchFamily="34" charset="0"/>
            </a:endParaRPr>
          </a:p>
          <a:p>
            <a:r>
              <a:rPr lang="fr-FR" sz="1200" dirty="0">
                <a:effectLst/>
                <a:latin typeface="Times New Roman" panose="02020603050405020304" pitchFamily="18" charset="0"/>
                <a:ea typeface="Calibri" panose="020F0502020204030204" pitchFamily="34" charset="0"/>
              </a:rPr>
              <a:t>18c. Duo, </a:t>
            </a:r>
            <a:r>
              <a:rPr lang="fr-FR" sz="1200" i="1" dirty="0">
                <a:effectLst/>
                <a:latin typeface="Times New Roman" panose="02020603050405020304" pitchFamily="18" charset="0"/>
                <a:ea typeface="Calibri" panose="020F0502020204030204" pitchFamily="34" charset="0"/>
              </a:rPr>
              <a:t>Gran dieu, toi qui vois mes alarmes </a:t>
            </a:r>
            <a:r>
              <a:rPr lang="fr-FR" sz="1200" b="1" dirty="0" err="1">
                <a:effectLst/>
                <a:latin typeface="Times New Roman" panose="02020603050405020304" pitchFamily="18" charset="0"/>
                <a:ea typeface="Calibri" panose="020F0502020204030204" pitchFamily="34" charset="0"/>
              </a:rPr>
              <a:t>motivo</a:t>
            </a:r>
            <a:r>
              <a:rPr lang="fr-FR" sz="1200" b="1" dirty="0">
                <a:effectLst/>
                <a:latin typeface="Times New Roman" panose="02020603050405020304" pitchFamily="18" charset="0"/>
                <a:ea typeface="Calibri" panose="020F0502020204030204" pitchFamily="34" charset="0"/>
              </a:rPr>
              <a:t> </a:t>
            </a:r>
            <a:r>
              <a:rPr lang="fr-FR" sz="1200" b="1" dirty="0">
                <a:effectLst/>
                <a:highlight>
                  <a:srgbClr val="FF0000"/>
                </a:highlight>
                <a:latin typeface="Times New Roman" panose="02020603050405020304" pitchFamily="18" charset="0"/>
                <a:ea typeface="Calibri" panose="020F0502020204030204" pitchFamily="34" charset="0"/>
              </a:rPr>
              <a:t>e'</a:t>
            </a:r>
            <a:endParaRPr lang="it-IT" sz="1200" dirty="0">
              <a:effectLst/>
              <a:latin typeface="Times New Roman" panose="02020603050405020304" pitchFamily="18" charset="0"/>
              <a:ea typeface="Calibri" panose="020F0502020204030204" pitchFamily="34" charset="0"/>
            </a:endParaRPr>
          </a:p>
          <a:p>
            <a:r>
              <a:rPr lang="fr-FR" sz="1200" dirty="0">
                <a:effectLst/>
                <a:latin typeface="Times New Roman" panose="02020603050405020304" pitchFamily="18" charset="0"/>
                <a:ea typeface="Calibri" panose="020F0502020204030204" pitchFamily="34" charset="0"/>
              </a:rPr>
              <a:t>18d. Cavatine, </a:t>
            </a:r>
            <a:r>
              <a:rPr lang="fr-FR" sz="1200" i="1" dirty="0">
                <a:effectLst/>
                <a:latin typeface="Times New Roman" panose="02020603050405020304" pitchFamily="18" charset="0"/>
                <a:ea typeface="Calibri" panose="020F0502020204030204" pitchFamily="34" charset="0"/>
              </a:rPr>
              <a:t>Robert, Robert, toi que j’aime</a:t>
            </a:r>
            <a:endParaRPr lang="it-IT" sz="1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33986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133ACD9-211C-4CF5-89DD-1A68819E26CF}"/>
              </a:ext>
            </a:extLst>
          </p:cNvPr>
          <p:cNvSpPr txBox="1"/>
          <p:nvPr/>
        </p:nvSpPr>
        <p:spPr>
          <a:xfrm>
            <a:off x="0" y="0"/>
            <a:ext cx="12192000" cy="5355312"/>
          </a:xfrm>
          <a:prstGeom prst="rect">
            <a:avLst/>
          </a:prstGeom>
          <a:noFill/>
        </p:spPr>
        <p:txBody>
          <a:bodyPr wrap="square">
            <a:spAutoFit/>
          </a:bodyPr>
          <a:lstStyle/>
          <a:p>
            <a:r>
              <a:rPr lang="fr-FR" sz="1800" dirty="0">
                <a:effectLst/>
                <a:latin typeface="Times New Roman" panose="02020603050405020304" pitchFamily="18" charset="0"/>
                <a:ea typeface="Calibri" panose="020F0502020204030204" pitchFamily="34" charset="0"/>
              </a:rPr>
              <a:t>	Coup, </a:t>
            </a:r>
            <a:r>
              <a:rPr lang="fr-FR" sz="1800" dirty="0" err="1">
                <a:effectLst/>
                <a:latin typeface="Times New Roman" panose="02020603050405020304" pitchFamily="18" charset="0"/>
                <a:ea typeface="Calibri" panose="020F0502020204030204" pitchFamily="34" charset="0"/>
              </a:rPr>
              <a:t>ref</a:t>
            </a:r>
            <a:r>
              <a:rPr lang="fr-FR" sz="1800" dirty="0">
                <a:effectLst/>
                <a:latin typeface="Times New Roman" panose="02020603050405020304" pitchFamily="18" charset="0"/>
                <a:ea typeface="Calibri" panose="020F0502020204030204" pitchFamily="34" charset="0"/>
              </a:rPr>
              <a:t>., coup, </a:t>
            </a:r>
            <a:r>
              <a:rPr lang="fr-FR" sz="1800" dirty="0" err="1">
                <a:effectLst/>
                <a:latin typeface="Times New Roman" panose="02020603050405020304" pitchFamily="18" charset="0"/>
                <a:ea typeface="Calibri" panose="020F0502020204030204" pitchFamily="34" charset="0"/>
              </a:rPr>
              <a:t>ref</a:t>
            </a:r>
            <a:r>
              <a:rPr lang="fr-FR" sz="1800" dirty="0">
                <a:effectLst/>
                <a:latin typeface="Times New Roman" panose="02020603050405020304" pitchFamily="18" charset="0"/>
                <a:ea typeface="Calibri" panose="020F0502020204030204" pitchFamily="34" charset="0"/>
              </a:rPr>
              <a:t>, coup, </a:t>
            </a:r>
            <a:r>
              <a:rPr lang="fr-FR" sz="1800" dirty="0" err="1">
                <a:effectLst/>
                <a:latin typeface="Times New Roman" panose="02020603050405020304" pitchFamily="18" charset="0"/>
                <a:ea typeface="Calibri" panose="020F0502020204030204" pitchFamily="34" charset="0"/>
              </a:rPr>
              <a:t>ref</a:t>
            </a:r>
            <a:r>
              <a:rPr lang="fr-FR" sz="1800" dirty="0">
                <a:effectLst/>
                <a:latin typeface="Times New Roman" panose="02020603050405020304" pitchFamily="18" charset="0"/>
                <a:ea typeface="Calibri" panose="020F0502020204030204" pitchFamily="34" charset="0"/>
              </a:rPr>
              <a:t>, duetto </a:t>
            </a:r>
            <a:r>
              <a:rPr lang="fr-FR" sz="1800" dirty="0" err="1">
                <a:effectLst/>
                <a:latin typeface="Times New Roman" panose="02020603050405020304" pitchFamily="18" charset="0"/>
                <a:ea typeface="Calibri" panose="020F0502020204030204" pitchFamily="34" charset="0"/>
              </a:rPr>
              <a:t>ripresa</a:t>
            </a:r>
            <a:endParaRPr lang="it-IT" sz="1800" dirty="0">
              <a:effectLst/>
              <a:latin typeface="Times New Roman" panose="02020603050405020304" pitchFamily="18" charset="0"/>
              <a:ea typeface="Calibri" panose="020F0502020204030204" pitchFamily="34" charset="0"/>
            </a:endParaRPr>
          </a:p>
          <a:p>
            <a:r>
              <a:rPr lang="fr-FR" sz="1800" dirty="0">
                <a:effectLst/>
                <a:latin typeface="Times New Roman" panose="02020603050405020304" pitchFamily="18" charset="0"/>
                <a:ea typeface="Calibri" panose="020F0502020204030204" pitchFamily="34" charset="0"/>
              </a:rPr>
              <a:t>	</a:t>
            </a:r>
            <a:r>
              <a:rPr lang="it-IT" sz="1800" dirty="0">
                <a:effectLst/>
                <a:latin typeface="Times New Roman" panose="02020603050405020304" pitchFamily="18" charset="0"/>
                <a:ea typeface="Calibri" panose="020F0502020204030204" pitchFamily="34" charset="0"/>
              </a:rPr>
              <a:t>Virtuosismo di riscatto. Lui risponde sillabico fino a quando non rompe il talismano</a:t>
            </a:r>
          </a:p>
          <a:p>
            <a:r>
              <a:rPr lang="fr-FR" sz="1800" dirty="0">
                <a:effectLst/>
                <a:latin typeface="Times New Roman" panose="02020603050405020304" pitchFamily="18" charset="0"/>
                <a:ea typeface="Calibri" panose="020F0502020204030204" pitchFamily="34" charset="0"/>
              </a:rPr>
              <a:t>l8e. </a:t>
            </a:r>
            <a:r>
              <a:rPr lang="fr-FR" sz="1800" dirty="0" err="1">
                <a:effectLst/>
                <a:latin typeface="Times New Roman" panose="02020603050405020304" pitchFamily="18" charset="0"/>
                <a:ea typeface="Calibri" panose="020F0502020204030204" pitchFamily="34" charset="0"/>
              </a:rPr>
              <a:t>Choeur</a:t>
            </a:r>
            <a:r>
              <a:rPr lang="fr-FR" sz="1800" dirty="0">
                <a:effectLst/>
                <a:latin typeface="Times New Roman" panose="02020603050405020304" pitchFamily="18" charset="0"/>
                <a:ea typeface="Calibri" panose="020F0502020204030204" pitchFamily="34" charset="0"/>
              </a:rPr>
              <a:t> et </a:t>
            </a:r>
            <a:r>
              <a:rPr lang="fr-FR" sz="1800" dirty="0" err="1">
                <a:effectLst/>
                <a:latin typeface="Times New Roman" panose="02020603050405020304" pitchFamily="18" charset="0"/>
                <a:ea typeface="Calibri" panose="020F0502020204030204" pitchFamily="34" charset="0"/>
              </a:rPr>
              <a:t>Stretta</a:t>
            </a:r>
            <a:r>
              <a:rPr lang="fr-FR" sz="1800" dirty="0">
                <a:effectLst/>
                <a:latin typeface="Times New Roman" panose="02020603050405020304" pitchFamily="18" charset="0"/>
                <a:ea typeface="Calibri" panose="020F0502020204030204" pitchFamily="34" charset="0"/>
              </a:rPr>
              <a:t>, </a:t>
            </a:r>
            <a:r>
              <a:rPr lang="fr-FR" sz="1800" i="1" dirty="0">
                <a:effectLst/>
                <a:latin typeface="Times New Roman" panose="02020603050405020304" pitchFamily="18" charset="0"/>
                <a:ea typeface="Calibri" panose="020F0502020204030204" pitchFamily="34" charset="0"/>
              </a:rPr>
              <a:t>Quelle aventure! est-ce un prestige?</a:t>
            </a:r>
            <a:endParaRPr lang="it-IT" sz="1800" dirty="0">
              <a:effectLst/>
              <a:latin typeface="Times New Roman" panose="02020603050405020304" pitchFamily="18" charset="0"/>
              <a:ea typeface="Calibri" panose="020F0502020204030204" pitchFamily="34" charset="0"/>
            </a:endParaRPr>
          </a:p>
          <a:p>
            <a:r>
              <a:rPr lang="fr-FR" sz="1800" i="1" dirty="0">
                <a:effectLst/>
                <a:latin typeface="Times New Roman" panose="02020603050405020304" pitchFamily="18" charset="0"/>
                <a:ea typeface="Calibri" panose="020F0502020204030204" pitchFamily="34" charset="0"/>
              </a:rPr>
              <a:t> </a:t>
            </a:r>
            <a:endParaRPr lang="it-IT" sz="1800" dirty="0">
              <a:effectLst/>
              <a:latin typeface="Times New Roman" panose="02020603050405020304" pitchFamily="18" charset="0"/>
              <a:ea typeface="Calibri" panose="020F0502020204030204" pitchFamily="34" charset="0"/>
            </a:endParaRPr>
          </a:p>
          <a:p>
            <a:pPr algn="ctr"/>
            <a:r>
              <a:rPr lang="en-US" sz="1800" dirty="0">
                <a:effectLst/>
                <a:latin typeface="Times New Roman" panose="02020603050405020304" pitchFamily="18" charset="0"/>
                <a:ea typeface="Calibri" panose="020F0502020204030204" pitchFamily="34" charset="0"/>
              </a:rPr>
              <a:t>ATTO V</a:t>
            </a:r>
            <a:endParaRPr lang="it-IT" sz="1800" dirty="0">
              <a:effectLst/>
              <a:latin typeface="Times New Roman" panose="02020603050405020304" pitchFamily="18" charset="0"/>
              <a:ea typeface="Calibri" panose="020F0502020204030204" pitchFamily="34" charset="0"/>
            </a:endParaRPr>
          </a:p>
          <a:p>
            <a:r>
              <a:rPr lang="fr-FR" sz="1800" dirty="0">
                <a:effectLst/>
                <a:latin typeface="Times New Roman" panose="02020603050405020304" pitchFamily="18" charset="0"/>
                <a:ea typeface="Calibri" panose="020F0502020204030204" pitchFamily="34" charset="0"/>
              </a:rPr>
              <a:t>19. Entracte et </a:t>
            </a:r>
            <a:r>
              <a:rPr lang="fr-FR" sz="1800" dirty="0" err="1">
                <a:effectLst/>
                <a:latin typeface="Times New Roman" panose="02020603050405020304" pitchFamily="18" charset="0"/>
                <a:ea typeface="Calibri" panose="020F0502020204030204" pitchFamily="34" charset="0"/>
              </a:rPr>
              <a:t>Choeur</a:t>
            </a:r>
            <a:r>
              <a:rPr lang="fr-FR" sz="1800" dirty="0">
                <a:effectLst/>
                <a:latin typeface="Times New Roman" panose="02020603050405020304" pitchFamily="18" charset="0"/>
                <a:ea typeface="Calibri" panose="020F0502020204030204" pitchFamily="34" charset="0"/>
              </a:rPr>
              <a:t> des Moines, </a:t>
            </a:r>
            <a:r>
              <a:rPr lang="fr-FR" sz="1800" i="1" dirty="0">
                <a:effectLst/>
                <a:latin typeface="Times New Roman" panose="02020603050405020304" pitchFamily="18" charset="0"/>
                <a:ea typeface="Calibri" panose="020F0502020204030204" pitchFamily="34" charset="0"/>
              </a:rPr>
              <a:t>Malheureux, ou coupable</a:t>
            </a:r>
            <a:endParaRPr lang="it-IT" sz="1800" dirty="0">
              <a:effectLst/>
              <a:latin typeface="Times New Roman" panose="02020603050405020304" pitchFamily="18" charset="0"/>
              <a:ea typeface="Calibri" panose="020F0502020204030204" pitchFamily="34" charset="0"/>
            </a:endParaRPr>
          </a:p>
          <a:p>
            <a:r>
              <a:rPr lang="fr-FR" sz="1800" dirty="0">
                <a:effectLst/>
                <a:latin typeface="Times New Roman" panose="02020603050405020304" pitchFamily="18" charset="0"/>
                <a:ea typeface="Calibri" panose="020F0502020204030204" pitchFamily="34" charset="0"/>
              </a:rPr>
              <a:t>	</a:t>
            </a:r>
            <a:r>
              <a:rPr lang="it-IT" sz="1800" dirty="0">
                <a:effectLst/>
                <a:latin typeface="Times New Roman" panose="02020603050405020304" pitchFamily="18" charset="0"/>
                <a:ea typeface="Calibri" panose="020F0502020204030204" pitchFamily="34" charset="0"/>
              </a:rPr>
              <a:t>Introd. motivo </a:t>
            </a:r>
            <a:r>
              <a:rPr lang="it-IT" sz="1800" dirty="0">
                <a:effectLst/>
                <a:highlight>
                  <a:srgbClr val="0000FF"/>
                </a:highlight>
                <a:latin typeface="Times New Roman" panose="02020603050405020304" pitchFamily="18" charset="0"/>
                <a:ea typeface="Calibri" panose="020F0502020204030204" pitchFamily="34" charset="0"/>
              </a:rPr>
              <a:t>d</a:t>
            </a:r>
            <a:r>
              <a:rPr lang="it-IT" sz="1800" dirty="0">
                <a:effectLst/>
                <a:latin typeface="Times New Roman" panose="02020603050405020304" pitchFamily="18" charset="0"/>
                <a:ea typeface="Calibri" panose="020F0502020204030204" pitchFamily="34" charset="0"/>
              </a:rPr>
              <a:t>, coro di monaci</a:t>
            </a:r>
          </a:p>
          <a:p>
            <a:r>
              <a:rPr lang="fr-FR" sz="1800" dirty="0">
                <a:effectLst/>
                <a:latin typeface="Times New Roman" panose="02020603050405020304" pitchFamily="18" charset="0"/>
                <a:ea typeface="Calibri" panose="020F0502020204030204" pitchFamily="34" charset="0"/>
              </a:rPr>
              <a:t>20. </a:t>
            </a:r>
            <a:r>
              <a:rPr lang="fr-FR" sz="1800" dirty="0" err="1">
                <a:effectLst/>
                <a:latin typeface="Times New Roman" panose="02020603050405020304" pitchFamily="18" charset="0"/>
                <a:ea typeface="Calibri" panose="020F0502020204030204" pitchFamily="34" charset="0"/>
              </a:rPr>
              <a:t>Choeur</a:t>
            </a:r>
            <a:r>
              <a:rPr lang="fr-FR" sz="1800" dirty="0">
                <a:effectLst/>
                <a:latin typeface="Times New Roman" panose="02020603050405020304" pitchFamily="18" charset="0"/>
                <a:ea typeface="Calibri" panose="020F0502020204030204" pitchFamily="34" charset="0"/>
              </a:rPr>
              <a:t> </a:t>
            </a:r>
            <a:r>
              <a:rPr lang="fr-FR" sz="1800" i="1" dirty="0">
                <a:effectLst/>
                <a:latin typeface="Times New Roman" panose="02020603050405020304" pitchFamily="18" charset="0"/>
                <a:ea typeface="Calibri" panose="020F0502020204030204" pitchFamily="34" charset="0"/>
              </a:rPr>
              <a:t>(prière), </a:t>
            </a:r>
            <a:r>
              <a:rPr lang="fr-FR" sz="1800" i="1" dirty="0" err="1">
                <a:effectLst/>
                <a:latin typeface="Times New Roman" panose="02020603050405020304" pitchFamily="18" charset="0"/>
                <a:ea typeface="Calibri" panose="020F0502020204030204" pitchFamily="34" charset="0"/>
              </a:rPr>
              <a:t>Gioire</a:t>
            </a:r>
            <a:r>
              <a:rPr lang="fr-FR" sz="1800" i="1" dirty="0">
                <a:effectLst/>
                <a:latin typeface="Times New Roman" panose="02020603050405020304" pitchFamily="18" charset="0"/>
                <a:ea typeface="Calibri" panose="020F0502020204030204" pitchFamily="34" charset="0"/>
              </a:rPr>
              <a:t> à la providence </a:t>
            </a:r>
            <a:r>
              <a:rPr lang="fr-FR" sz="1800" b="1" dirty="0">
                <a:effectLst/>
                <a:latin typeface="Times New Roman" panose="02020603050405020304" pitchFamily="18" charset="0"/>
                <a:ea typeface="Calibri" panose="020F0502020204030204" pitchFamily="34" charset="0"/>
              </a:rPr>
              <a:t>(</a:t>
            </a:r>
            <a:r>
              <a:rPr lang="fr-FR" sz="1800" b="1" dirty="0" err="1">
                <a:solidFill>
                  <a:schemeClr val="bg1"/>
                </a:solidFill>
                <a:effectLst/>
                <a:latin typeface="Times New Roman" panose="02020603050405020304" pitchFamily="18" charset="0"/>
                <a:ea typeface="Calibri" panose="020F0502020204030204" pitchFamily="34" charset="0"/>
              </a:rPr>
              <a:t>temi</a:t>
            </a:r>
            <a:r>
              <a:rPr lang="fr-FR" sz="1800" b="1" dirty="0">
                <a:solidFill>
                  <a:schemeClr val="bg1"/>
                </a:solidFill>
                <a:effectLst/>
                <a:latin typeface="Times New Roman" panose="02020603050405020304" pitchFamily="18" charset="0"/>
                <a:ea typeface="Calibri" panose="020F0502020204030204" pitchFamily="34" charset="0"/>
              </a:rPr>
              <a:t> 7 e 8</a:t>
            </a:r>
            <a:r>
              <a:rPr lang="fr-FR" sz="1800" b="1" dirty="0">
                <a:effectLst/>
                <a:latin typeface="Times New Roman" panose="02020603050405020304" pitchFamily="18" charset="0"/>
                <a:ea typeface="Calibri" panose="020F0502020204030204" pitchFamily="34" charset="0"/>
              </a:rPr>
              <a:t>)</a:t>
            </a:r>
            <a:endParaRPr lang="it-IT" sz="1800" dirty="0">
              <a:effectLst/>
              <a:latin typeface="Times New Roman" panose="02020603050405020304" pitchFamily="18" charset="0"/>
              <a:ea typeface="Calibri" panose="020F0502020204030204" pitchFamily="34" charset="0"/>
            </a:endParaRPr>
          </a:p>
          <a:p>
            <a:r>
              <a:rPr lang="fr-FR" sz="1800" dirty="0">
                <a:effectLst/>
                <a:latin typeface="Times New Roman" panose="02020603050405020304" pitchFamily="18" charset="0"/>
                <a:ea typeface="Calibri" panose="020F0502020204030204" pitchFamily="34" charset="0"/>
              </a:rPr>
              <a:t>21a. Scène, </a:t>
            </a:r>
            <a:r>
              <a:rPr lang="fr-FR" sz="1800" i="1" dirty="0">
                <a:effectLst/>
                <a:latin typeface="Times New Roman" panose="02020603050405020304" pitchFamily="18" charset="0"/>
                <a:ea typeface="Calibri" panose="020F0502020204030204" pitchFamily="34" charset="0"/>
              </a:rPr>
              <a:t>Viens, pourquoi dans ce lieu me forcer</a:t>
            </a:r>
            <a:endParaRPr lang="it-IT" sz="1800" dirty="0">
              <a:effectLst/>
              <a:latin typeface="Times New Roman" panose="02020603050405020304" pitchFamily="18" charset="0"/>
              <a:ea typeface="Calibri" panose="020F0502020204030204" pitchFamily="34" charset="0"/>
            </a:endParaRPr>
          </a:p>
          <a:p>
            <a:r>
              <a:rPr lang="fr-FR" sz="1800" dirty="0">
                <a:effectLst/>
                <a:latin typeface="Times New Roman" panose="02020603050405020304" pitchFamily="18" charset="0"/>
                <a:ea typeface="Calibri" panose="020F0502020204030204" pitchFamily="34" charset="0"/>
              </a:rPr>
              <a:t>21b. Duo avec </a:t>
            </a:r>
            <a:r>
              <a:rPr lang="fr-FR" sz="1800" dirty="0" err="1">
                <a:effectLst/>
                <a:latin typeface="Times New Roman" panose="02020603050405020304" pitchFamily="18" charset="0"/>
                <a:ea typeface="Calibri" panose="020F0502020204030204" pitchFamily="34" charset="0"/>
              </a:rPr>
              <a:t>Choeur</a:t>
            </a:r>
            <a:r>
              <a:rPr lang="fr-FR" sz="1800" dirty="0">
                <a:effectLst/>
                <a:latin typeface="Times New Roman" panose="02020603050405020304" pitchFamily="18" charset="0"/>
                <a:ea typeface="Calibri" panose="020F0502020204030204" pitchFamily="34" charset="0"/>
              </a:rPr>
              <a:t> </a:t>
            </a:r>
            <a:r>
              <a:rPr lang="fr-FR" sz="1800" i="1" dirty="0">
                <a:effectLst/>
                <a:latin typeface="Times New Roman" panose="02020603050405020304" pitchFamily="18" charset="0"/>
                <a:ea typeface="Calibri" panose="020F0502020204030204" pitchFamily="34" charset="0"/>
              </a:rPr>
              <a:t>(reprise de la prière)</a:t>
            </a:r>
            <a:r>
              <a:rPr lang="fr-FR" sz="1800" dirty="0">
                <a:effectLst/>
                <a:latin typeface="Times New Roman" panose="02020603050405020304" pitchFamily="18" charset="0"/>
                <a:ea typeface="Calibri" panose="020F0502020204030204" pitchFamily="34" charset="0"/>
              </a:rPr>
              <a:t>, Eh quoi! </a:t>
            </a:r>
            <a:r>
              <a:rPr lang="fr-FR" sz="1800" dirty="0" err="1">
                <a:effectLst/>
                <a:latin typeface="Times New Roman" panose="02020603050405020304" pitchFamily="18" charset="0"/>
                <a:ea typeface="Calibri" panose="020F0502020204030204" pitchFamily="34" charset="0"/>
              </a:rPr>
              <a:t>dejà</a:t>
            </a:r>
            <a:r>
              <a:rPr lang="fr-FR" sz="1800" dirty="0">
                <a:effectLst/>
                <a:latin typeface="Times New Roman" panose="02020603050405020304" pitchFamily="18" charset="0"/>
                <a:ea typeface="Calibri" panose="020F0502020204030204" pitchFamily="34" charset="0"/>
              </a:rPr>
              <a:t> ton </a:t>
            </a:r>
            <a:r>
              <a:rPr lang="fr-FR" sz="1800" dirty="0" err="1">
                <a:effectLst/>
                <a:latin typeface="Times New Roman" panose="02020603050405020304" pitchFamily="18" charset="0"/>
                <a:ea typeface="Calibri" panose="020F0502020204030204" pitchFamily="34" charset="0"/>
              </a:rPr>
              <a:t>coeur</a:t>
            </a:r>
            <a:r>
              <a:rPr lang="fr-FR" sz="1800" dirty="0">
                <a:effectLst/>
                <a:latin typeface="Times New Roman" panose="02020603050405020304" pitchFamily="18" charset="0"/>
                <a:ea typeface="Calibri" panose="020F0502020204030204" pitchFamily="34" charset="0"/>
              </a:rPr>
              <a:t> balance?</a:t>
            </a:r>
            <a:endParaRPr lang="it-IT" sz="1800" dirty="0">
              <a:effectLst/>
              <a:latin typeface="Times New Roman" panose="02020603050405020304" pitchFamily="18" charset="0"/>
              <a:ea typeface="Calibri" panose="020F0502020204030204" pitchFamily="34" charset="0"/>
            </a:endParaRPr>
          </a:p>
          <a:p>
            <a:r>
              <a:rPr lang="fr-FR" sz="1800" dirty="0">
                <a:effectLst/>
                <a:latin typeface="Times New Roman" panose="02020603050405020304" pitchFamily="18" charset="0"/>
                <a:ea typeface="Calibri" panose="020F0502020204030204" pitchFamily="34" charset="0"/>
              </a:rPr>
              <a:t>	</a:t>
            </a:r>
            <a:r>
              <a:rPr lang="it-IT" sz="1800" dirty="0">
                <a:effectLst/>
                <a:latin typeface="Times New Roman" panose="02020603050405020304" pitchFamily="18" charset="0"/>
                <a:ea typeface="Calibri" panose="020F0502020204030204" pitchFamily="34" charset="0"/>
              </a:rPr>
              <a:t>Duetto </a:t>
            </a:r>
            <a:r>
              <a:rPr lang="it-IT" sz="1800" dirty="0">
                <a:solidFill>
                  <a:srgbClr val="00B0F0"/>
                </a:solidFill>
                <a:effectLst/>
                <a:latin typeface="Times New Roman" panose="02020603050405020304" pitchFamily="18" charset="0"/>
                <a:ea typeface="Calibri" panose="020F0502020204030204" pitchFamily="34" charset="0"/>
              </a:rPr>
              <a:t>tema 8, coro tema 7</a:t>
            </a:r>
            <a:r>
              <a:rPr lang="it-IT" sz="1800" dirty="0">
                <a:effectLst/>
                <a:latin typeface="Times New Roman" panose="02020603050405020304" pitchFamily="18" charset="0"/>
                <a:ea typeface="Calibri" panose="020F0502020204030204" pitchFamily="34" charset="0"/>
              </a:rPr>
              <a:t>, duetto </a:t>
            </a:r>
            <a:r>
              <a:rPr lang="it-IT" sz="1800" dirty="0">
                <a:solidFill>
                  <a:srgbClr val="00B0F0"/>
                </a:solidFill>
                <a:effectLst/>
                <a:latin typeface="Times New Roman" panose="02020603050405020304" pitchFamily="18" charset="0"/>
                <a:ea typeface="Calibri" panose="020F0502020204030204" pitchFamily="34" charset="0"/>
              </a:rPr>
              <a:t>temi 7 e 8</a:t>
            </a:r>
            <a:r>
              <a:rPr lang="it-IT" sz="1800" dirty="0">
                <a:effectLst/>
                <a:latin typeface="Times New Roman" panose="02020603050405020304" pitchFamily="18" charset="0"/>
                <a:ea typeface="Calibri" panose="020F0502020204030204" pitchFamily="34" charset="0"/>
              </a:rPr>
              <a:t>, </a:t>
            </a:r>
            <a:r>
              <a:rPr lang="it-IT" sz="1800" dirty="0">
                <a:solidFill>
                  <a:srgbClr val="00B0F0"/>
                </a:solidFill>
                <a:effectLst/>
                <a:latin typeface="Times New Roman" panose="02020603050405020304" pitchFamily="18" charset="0"/>
                <a:ea typeface="Calibri" panose="020F0502020204030204" pitchFamily="34" charset="0"/>
              </a:rPr>
              <a:t>coro temi 7 e 8</a:t>
            </a:r>
            <a:r>
              <a:rPr lang="it-IT" sz="1800" dirty="0">
                <a:effectLst/>
                <a:latin typeface="Times New Roman" panose="02020603050405020304" pitchFamily="18" charset="0"/>
                <a:ea typeface="Calibri" panose="020F0502020204030204" pitchFamily="34" charset="0"/>
              </a:rPr>
              <a:t>, duetto </a:t>
            </a:r>
            <a:r>
              <a:rPr lang="it-IT" sz="1800" dirty="0">
                <a:solidFill>
                  <a:srgbClr val="00B0F0"/>
                </a:solidFill>
                <a:effectLst/>
                <a:latin typeface="Times New Roman" panose="02020603050405020304" pitchFamily="18" charset="0"/>
                <a:ea typeface="Calibri" panose="020F0502020204030204" pitchFamily="34" charset="0"/>
              </a:rPr>
              <a:t>temi 7 e 8</a:t>
            </a:r>
            <a:endParaRPr lang="it-IT" sz="1800" dirty="0">
              <a:effectLst/>
              <a:latin typeface="Times New Roman" panose="02020603050405020304" pitchFamily="18" charset="0"/>
              <a:ea typeface="Calibri" panose="020F0502020204030204" pitchFamily="34" charset="0"/>
            </a:endParaRPr>
          </a:p>
          <a:p>
            <a:r>
              <a:rPr lang="fr-FR" sz="1800" dirty="0">
                <a:effectLst/>
                <a:latin typeface="Times New Roman" panose="02020603050405020304" pitchFamily="18" charset="0"/>
                <a:ea typeface="HiddenHorzOCR"/>
              </a:rPr>
              <a:t>Récitatif, </a:t>
            </a:r>
            <a:r>
              <a:rPr lang="fr-FR" sz="1800" i="1" dirty="0">
                <a:effectLst/>
                <a:latin typeface="Times New Roman" panose="02020603050405020304" pitchFamily="18" charset="0"/>
                <a:ea typeface="Calibri" panose="020F0502020204030204" pitchFamily="34" charset="0"/>
              </a:rPr>
              <a:t>Je conçois que ces chants </a:t>
            </a:r>
            <a:r>
              <a:rPr lang="fr-FR" sz="1800" b="1" dirty="0">
                <a:effectLst/>
                <a:latin typeface="Times New Roman" panose="02020603050405020304" pitchFamily="18" charset="0"/>
                <a:ea typeface="Calibri" panose="020F0502020204030204" pitchFamily="34" charset="0"/>
              </a:rPr>
              <a:t>(</a:t>
            </a:r>
            <a:r>
              <a:rPr lang="fr-FR" sz="1800" b="1" dirty="0" err="1">
                <a:effectLst/>
                <a:latin typeface="Times New Roman" panose="02020603050405020304" pitchFamily="18" charset="0"/>
                <a:ea typeface="Calibri" panose="020F0502020204030204" pitchFamily="34" charset="0"/>
              </a:rPr>
              <a:t>tema</a:t>
            </a:r>
            <a:r>
              <a:rPr lang="fr-FR" sz="1800" b="1" dirty="0">
                <a:effectLst/>
                <a:latin typeface="Times New Roman" panose="02020603050405020304" pitchFamily="18" charset="0"/>
                <a:ea typeface="Calibri" panose="020F0502020204030204" pitchFamily="34" charset="0"/>
              </a:rPr>
              <a:t> 2)</a:t>
            </a:r>
            <a:endParaRPr lang="it-IT" sz="1800" dirty="0">
              <a:effectLst/>
              <a:latin typeface="Times New Roman" panose="02020603050405020304" pitchFamily="18" charset="0"/>
              <a:ea typeface="Calibri" panose="020F0502020204030204" pitchFamily="34" charset="0"/>
            </a:endParaRPr>
          </a:p>
          <a:p>
            <a:r>
              <a:rPr lang="fr-FR" sz="1800" dirty="0">
                <a:effectLst/>
                <a:latin typeface="Times New Roman" panose="02020603050405020304" pitchFamily="18" charset="0"/>
                <a:ea typeface="Calibri" panose="020F0502020204030204" pitchFamily="34" charset="0"/>
              </a:rPr>
              <a:t>22. Air de Bertrand, </a:t>
            </a:r>
            <a:r>
              <a:rPr lang="fr-FR" sz="1800" i="1" dirty="0">
                <a:effectLst/>
                <a:latin typeface="Times New Roman" panose="02020603050405020304" pitchFamily="18" charset="0"/>
                <a:ea typeface="Calibri" panose="020F0502020204030204" pitchFamily="34" charset="0"/>
              </a:rPr>
              <a:t>Ton malheur, ò mon fils </a:t>
            </a:r>
            <a:r>
              <a:rPr lang="fr-FR" sz="1800" b="1" dirty="0" err="1">
                <a:effectLst/>
                <a:latin typeface="Times New Roman" panose="02020603050405020304" pitchFamily="18" charset="0"/>
                <a:ea typeface="Calibri" panose="020F0502020204030204" pitchFamily="34" charset="0"/>
              </a:rPr>
              <a:t>Motivi</a:t>
            </a:r>
            <a:r>
              <a:rPr lang="fr-FR" sz="1800" b="1" dirty="0">
                <a:effectLst/>
                <a:latin typeface="Times New Roman" panose="02020603050405020304" pitchFamily="18" charset="0"/>
                <a:ea typeface="Calibri" panose="020F0502020204030204" pitchFamily="34" charset="0"/>
              </a:rPr>
              <a:t> </a:t>
            </a:r>
            <a:r>
              <a:rPr lang="fr-FR" sz="1800" b="1" dirty="0">
                <a:effectLst/>
                <a:highlight>
                  <a:srgbClr val="00FF00"/>
                </a:highlight>
                <a:latin typeface="Times New Roman" panose="02020603050405020304" pitchFamily="18" charset="0"/>
                <a:ea typeface="Calibri" panose="020F0502020204030204" pitchFamily="34" charset="0"/>
              </a:rPr>
              <a:t>b</a:t>
            </a:r>
            <a:r>
              <a:rPr lang="fr-FR" sz="1800" b="1" dirty="0">
                <a:effectLst/>
                <a:latin typeface="Times New Roman" panose="02020603050405020304" pitchFamily="18" charset="0"/>
                <a:ea typeface="Calibri" panose="020F0502020204030204" pitchFamily="34" charset="0"/>
              </a:rPr>
              <a:t>, </a:t>
            </a:r>
            <a:r>
              <a:rPr lang="fr-FR" sz="1800" b="1" dirty="0">
                <a:effectLst/>
                <a:highlight>
                  <a:srgbClr val="0000FF"/>
                </a:highlight>
                <a:latin typeface="Times New Roman" panose="02020603050405020304" pitchFamily="18" charset="0"/>
                <a:ea typeface="Calibri" panose="020F0502020204030204" pitchFamily="34" charset="0"/>
              </a:rPr>
              <a:t>d</a:t>
            </a:r>
            <a:endParaRPr lang="it-IT" sz="1800" dirty="0">
              <a:effectLst/>
              <a:latin typeface="Times New Roman" panose="02020603050405020304" pitchFamily="18" charset="0"/>
              <a:ea typeface="Calibri" panose="020F0502020204030204" pitchFamily="34" charset="0"/>
            </a:endParaRPr>
          </a:p>
          <a:p>
            <a:r>
              <a:rPr lang="fr-FR" sz="1800" i="1" dirty="0">
                <a:effectLst/>
                <a:latin typeface="Times New Roman" panose="02020603050405020304" pitchFamily="18" charset="0"/>
                <a:ea typeface="Calibri" panose="020F0502020204030204" pitchFamily="34" charset="0"/>
              </a:rPr>
              <a:t>	</a:t>
            </a:r>
            <a:r>
              <a:rPr lang="fr-FR" sz="1800" dirty="0" err="1">
                <a:effectLst/>
                <a:latin typeface="Times New Roman" panose="02020603050405020304" pitchFamily="18" charset="0"/>
                <a:ea typeface="Calibri" panose="020F0502020204030204" pitchFamily="34" charset="0"/>
              </a:rPr>
              <a:t>ref</a:t>
            </a:r>
            <a:r>
              <a:rPr lang="fr-FR" sz="1800" dirty="0">
                <a:effectLst/>
                <a:latin typeface="Times New Roman" panose="02020603050405020304" pitchFamily="18" charset="0"/>
                <a:ea typeface="Calibri" panose="020F0502020204030204" pitchFamily="34" charset="0"/>
              </a:rPr>
              <a:t>., coup., </a:t>
            </a:r>
            <a:r>
              <a:rPr lang="fr-FR" sz="1800" dirty="0" err="1">
                <a:effectLst/>
                <a:latin typeface="Times New Roman" panose="02020603050405020304" pitchFamily="18" charset="0"/>
                <a:ea typeface="Calibri" panose="020F0502020204030204" pitchFamily="34" charset="0"/>
              </a:rPr>
              <a:t>ref</a:t>
            </a:r>
            <a:r>
              <a:rPr lang="fr-FR" sz="1800" dirty="0">
                <a:effectLst/>
                <a:latin typeface="Times New Roman" panose="02020603050405020304" pitchFamily="18" charset="0"/>
                <a:ea typeface="Calibri" panose="020F0502020204030204" pitchFamily="34" charset="0"/>
              </a:rPr>
              <a:t>., coup, </a:t>
            </a:r>
            <a:r>
              <a:rPr lang="fr-FR" sz="1800" dirty="0" err="1">
                <a:effectLst/>
                <a:latin typeface="Times New Roman" panose="02020603050405020304" pitchFamily="18" charset="0"/>
                <a:ea typeface="Calibri" panose="020F0502020204030204" pitchFamily="34" charset="0"/>
              </a:rPr>
              <a:t>ref</a:t>
            </a:r>
            <a:endParaRPr lang="it-IT" sz="1800" dirty="0">
              <a:effectLst/>
              <a:latin typeface="Times New Roman" panose="02020603050405020304" pitchFamily="18" charset="0"/>
              <a:ea typeface="Calibri" panose="020F0502020204030204" pitchFamily="34" charset="0"/>
            </a:endParaRPr>
          </a:p>
          <a:p>
            <a:r>
              <a:rPr lang="fr-FR" sz="1800" dirty="0">
                <a:effectLst/>
                <a:latin typeface="Times New Roman" panose="02020603050405020304" pitchFamily="18" charset="0"/>
                <a:ea typeface="Calibri" panose="020F0502020204030204" pitchFamily="34" charset="0"/>
              </a:rPr>
              <a:t>Récitatif, </a:t>
            </a:r>
            <a:r>
              <a:rPr lang="fr-FR" sz="1800" i="1" dirty="0">
                <a:effectLst/>
                <a:latin typeface="Times New Roman" panose="02020603050405020304" pitchFamily="18" charset="0"/>
                <a:ea typeface="Calibri" panose="020F0502020204030204" pitchFamily="34" charset="0"/>
              </a:rPr>
              <a:t>L'</a:t>
            </a:r>
            <a:r>
              <a:rPr lang="fr-FR" sz="1800" i="1" dirty="0" err="1">
                <a:effectLst/>
                <a:latin typeface="Times New Roman" panose="02020603050405020304" pitchFamily="18" charset="0"/>
                <a:ea typeface="Calibri" panose="020F0502020204030204" pitchFamily="34" charset="0"/>
              </a:rPr>
              <a:t>arrét</a:t>
            </a:r>
            <a:r>
              <a:rPr lang="fr-FR" sz="1800" i="1" dirty="0">
                <a:effectLst/>
                <a:latin typeface="Times New Roman" panose="02020603050405020304" pitchFamily="18" charset="0"/>
                <a:ea typeface="Calibri" panose="020F0502020204030204" pitchFamily="34" charset="0"/>
              </a:rPr>
              <a:t> est prononcé </a:t>
            </a:r>
            <a:r>
              <a:rPr lang="fr-FR" sz="1800" b="1" dirty="0" err="1">
                <a:effectLst/>
                <a:latin typeface="Times New Roman" panose="02020603050405020304" pitchFamily="18" charset="0"/>
                <a:ea typeface="Calibri" panose="020F0502020204030204" pitchFamily="34" charset="0"/>
              </a:rPr>
              <a:t>motivi</a:t>
            </a:r>
            <a:r>
              <a:rPr lang="fr-FR" sz="1800" b="1" dirty="0">
                <a:effectLst/>
                <a:latin typeface="Times New Roman" panose="02020603050405020304" pitchFamily="18" charset="0"/>
                <a:ea typeface="Calibri" panose="020F0502020204030204" pitchFamily="34" charset="0"/>
              </a:rPr>
              <a:t> </a:t>
            </a:r>
            <a:r>
              <a:rPr lang="fr-FR" sz="1800" b="1" dirty="0">
                <a:effectLst/>
                <a:highlight>
                  <a:srgbClr val="00FF00"/>
                </a:highlight>
                <a:latin typeface="Times New Roman" panose="02020603050405020304" pitchFamily="18" charset="0"/>
                <a:ea typeface="Calibri" panose="020F0502020204030204" pitchFamily="34" charset="0"/>
              </a:rPr>
              <a:t>b</a:t>
            </a:r>
            <a:r>
              <a:rPr lang="fr-FR" sz="1800" b="1" dirty="0">
                <a:effectLst/>
                <a:latin typeface="Times New Roman" panose="02020603050405020304" pitchFamily="18" charset="0"/>
                <a:ea typeface="Calibri" panose="020F0502020204030204" pitchFamily="34" charset="0"/>
              </a:rPr>
              <a:t>, </a:t>
            </a:r>
            <a:r>
              <a:rPr lang="fr-FR" sz="1800" b="1" dirty="0">
                <a:effectLst/>
                <a:highlight>
                  <a:srgbClr val="0000FF"/>
                </a:highlight>
                <a:latin typeface="Times New Roman" panose="02020603050405020304" pitchFamily="18" charset="0"/>
                <a:ea typeface="Calibri" panose="020F0502020204030204" pitchFamily="34" charset="0"/>
              </a:rPr>
              <a:t>d</a:t>
            </a:r>
            <a:r>
              <a:rPr lang="fr-FR" sz="1800" dirty="0">
                <a:effectLst/>
                <a:latin typeface="Times New Roman" panose="02020603050405020304" pitchFamily="18" charset="0"/>
                <a:ea typeface="Calibri" panose="020F0502020204030204" pitchFamily="34" charset="0"/>
              </a:rPr>
              <a:t> </a:t>
            </a:r>
            <a:endParaRPr lang="it-IT" sz="1800" dirty="0">
              <a:effectLst/>
              <a:latin typeface="Times New Roman" panose="02020603050405020304" pitchFamily="18" charset="0"/>
              <a:ea typeface="Calibri" panose="020F0502020204030204" pitchFamily="34" charset="0"/>
            </a:endParaRPr>
          </a:p>
          <a:p>
            <a:r>
              <a:rPr lang="fr-FR" sz="1800" i="1" dirty="0">
                <a:effectLst/>
                <a:latin typeface="Times New Roman" panose="02020603050405020304" pitchFamily="18" charset="0"/>
                <a:ea typeface="Calibri" panose="020F0502020204030204" pitchFamily="34" charset="0"/>
              </a:rPr>
              <a:t>23. </a:t>
            </a:r>
            <a:r>
              <a:rPr lang="fr-FR" sz="1800" dirty="0">
                <a:effectLst/>
                <a:latin typeface="Times New Roman" panose="02020603050405020304" pitchFamily="18" charset="0"/>
                <a:ea typeface="Calibri" panose="020F0502020204030204" pitchFamily="34" charset="0"/>
              </a:rPr>
              <a:t>Grand Trio, </a:t>
            </a:r>
            <a:r>
              <a:rPr lang="fr-FR" sz="1800" i="1" dirty="0">
                <a:effectLst/>
                <a:latin typeface="Times New Roman" panose="02020603050405020304" pitchFamily="18" charset="0"/>
                <a:ea typeface="Calibri" panose="020F0502020204030204" pitchFamily="34" charset="0"/>
              </a:rPr>
              <a:t>A tes lois je souscris d'avance</a:t>
            </a:r>
            <a:endParaRPr lang="it-IT" sz="1800" dirty="0">
              <a:effectLst/>
              <a:latin typeface="Times New Roman" panose="02020603050405020304" pitchFamily="18" charset="0"/>
              <a:ea typeface="Calibri" panose="020F0502020204030204" pitchFamily="34" charset="0"/>
            </a:endParaRPr>
          </a:p>
          <a:p>
            <a:r>
              <a:rPr lang="fr-FR" sz="1800" i="1" dirty="0">
                <a:effectLst/>
                <a:latin typeface="Times New Roman" panose="02020603050405020304" pitchFamily="18" charset="0"/>
                <a:ea typeface="Calibri" panose="020F0502020204030204" pitchFamily="34" charset="0"/>
              </a:rPr>
              <a:t>	</a:t>
            </a:r>
            <a:r>
              <a:rPr lang="fr-FR" sz="1800" dirty="0">
                <a:effectLst/>
                <a:latin typeface="Times New Roman" panose="02020603050405020304" pitchFamily="18" charset="0"/>
                <a:ea typeface="Calibri" panose="020F0502020204030204" pitchFamily="34" charset="0"/>
              </a:rPr>
              <a:t>introd. mot </a:t>
            </a:r>
            <a:r>
              <a:rPr lang="fr-FR" sz="1800" dirty="0">
                <a:effectLst/>
                <a:highlight>
                  <a:srgbClr val="FF0000"/>
                </a:highlight>
                <a:latin typeface="Times New Roman" panose="02020603050405020304" pitchFamily="18" charset="0"/>
                <a:ea typeface="Calibri" panose="020F0502020204030204" pitchFamily="34" charset="0"/>
              </a:rPr>
              <a:t>e’</a:t>
            </a:r>
            <a:r>
              <a:rPr lang="fr-FR" sz="1800" dirty="0">
                <a:effectLst/>
                <a:latin typeface="Times New Roman" panose="02020603050405020304" pitchFamily="18" charset="0"/>
                <a:ea typeface="Calibri" panose="020F0502020204030204" pitchFamily="34" charset="0"/>
              </a:rPr>
              <a:t>, </a:t>
            </a:r>
            <a:r>
              <a:rPr lang="fr-FR" sz="1800" dirty="0" err="1">
                <a:effectLst/>
                <a:latin typeface="Times New Roman" panose="02020603050405020304" pitchFamily="18" charset="0"/>
                <a:ea typeface="Calibri" panose="020F0502020204030204" pitchFamily="34" charset="0"/>
              </a:rPr>
              <a:t>sez</a:t>
            </a:r>
            <a:r>
              <a:rPr lang="fr-FR" sz="1800" dirty="0">
                <a:effectLst/>
                <a:latin typeface="Times New Roman" panose="02020603050405020304" pitchFamily="18" charset="0"/>
                <a:ea typeface="Calibri" panose="020F0502020204030204" pitchFamily="34" charset="0"/>
              </a:rPr>
              <a:t> 1 mot. </a:t>
            </a:r>
            <a:r>
              <a:rPr lang="fr-FR" sz="1800" dirty="0">
                <a:effectLst/>
                <a:highlight>
                  <a:srgbClr val="00FF00"/>
                </a:highlight>
                <a:latin typeface="Times New Roman" panose="02020603050405020304" pitchFamily="18" charset="0"/>
                <a:ea typeface="Calibri" panose="020F0502020204030204" pitchFamily="34" charset="0"/>
              </a:rPr>
              <a:t>b</a:t>
            </a:r>
            <a:r>
              <a:rPr lang="fr-FR" sz="1800" dirty="0">
                <a:effectLst/>
                <a:latin typeface="Times New Roman" panose="02020603050405020304" pitchFamily="18" charset="0"/>
                <a:ea typeface="Calibri" panose="020F0502020204030204" pitchFamily="34" charset="0"/>
              </a:rPr>
              <a:t>, </a:t>
            </a:r>
            <a:r>
              <a:rPr lang="fr-FR" sz="1800" dirty="0" err="1">
                <a:effectLst/>
                <a:latin typeface="Times New Roman" panose="02020603050405020304" pitchFamily="18" charset="0"/>
                <a:ea typeface="Calibri" panose="020F0502020204030204" pitchFamily="34" charset="0"/>
              </a:rPr>
              <a:t>sez</a:t>
            </a:r>
            <a:r>
              <a:rPr lang="fr-FR" sz="1800" dirty="0">
                <a:effectLst/>
                <a:latin typeface="Times New Roman" panose="02020603050405020304" pitchFamily="18" charset="0"/>
                <a:ea typeface="Calibri" panose="020F0502020204030204" pitchFamily="34" charset="0"/>
              </a:rPr>
              <a:t> 2 mot. </a:t>
            </a:r>
            <a:r>
              <a:rPr lang="fr-FR" sz="1800" dirty="0">
                <a:effectLst/>
                <a:highlight>
                  <a:srgbClr val="FF0000"/>
                </a:highlight>
                <a:latin typeface="Times New Roman" panose="02020603050405020304" pitchFamily="18" charset="0"/>
                <a:ea typeface="Calibri" panose="020F0502020204030204" pitchFamily="34" charset="0"/>
              </a:rPr>
              <a:t>e'</a:t>
            </a:r>
            <a:r>
              <a:rPr lang="fr-FR" sz="1800" dirty="0">
                <a:effectLst/>
                <a:latin typeface="Times New Roman" panose="02020603050405020304" pitchFamily="18" charset="0"/>
                <a:ea typeface="Calibri" panose="020F0502020204030204" pitchFamily="34" charset="0"/>
              </a:rPr>
              <a:t>, </a:t>
            </a:r>
            <a:r>
              <a:rPr lang="fr-FR" sz="1800" dirty="0" err="1">
                <a:effectLst/>
                <a:latin typeface="Times New Roman" panose="02020603050405020304" pitchFamily="18" charset="0"/>
                <a:ea typeface="Calibri" panose="020F0502020204030204" pitchFamily="34" charset="0"/>
              </a:rPr>
              <a:t>sez</a:t>
            </a:r>
            <a:r>
              <a:rPr lang="fr-FR" sz="1800" dirty="0">
                <a:effectLst/>
                <a:latin typeface="Times New Roman" panose="02020603050405020304" pitchFamily="18" charset="0"/>
                <a:ea typeface="Calibri" panose="020F0502020204030204" pitchFamily="34" charset="0"/>
              </a:rPr>
              <a:t> 3 mot. </a:t>
            </a:r>
            <a:r>
              <a:rPr lang="fr-FR" sz="1800" dirty="0">
                <a:effectLst/>
                <a:highlight>
                  <a:srgbClr val="00FF00"/>
                </a:highlight>
                <a:latin typeface="Times New Roman" panose="02020603050405020304" pitchFamily="18" charset="0"/>
                <a:ea typeface="Calibri" panose="020F0502020204030204" pitchFamily="34" charset="0"/>
              </a:rPr>
              <a:t>b</a:t>
            </a:r>
            <a:r>
              <a:rPr lang="fr-FR" sz="1800" dirty="0">
                <a:effectLst/>
                <a:latin typeface="Times New Roman" panose="02020603050405020304" pitchFamily="18" charset="0"/>
                <a:ea typeface="Calibri" panose="020F0502020204030204" pitchFamily="34" charset="0"/>
              </a:rPr>
              <a:t>, </a:t>
            </a:r>
            <a:r>
              <a:rPr lang="fr-FR" sz="1800" dirty="0" err="1">
                <a:effectLst/>
                <a:latin typeface="Times New Roman" panose="02020603050405020304" pitchFamily="18" charset="0"/>
                <a:ea typeface="Calibri" panose="020F0502020204030204" pitchFamily="34" charset="0"/>
              </a:rPr>
              <a:t>sez</a:t>
            </a:r>
            <a:r>
              <a:rPr lang="fr-FR" sz="1800" dirty="0">
                <a:effectLst/>
                <a:latin typeface="Times New Roman" panose="02020603050405020304" pitchFamily="18" charset="0"/>
                <a:ea typeface="Calibri" panose="020F0502020204030204" pitchFamily="34" charset="0"/>
              </a:rPr>
              <a:t> 4, </a:t>
            </a:r>
            <a:r>
              <a:rPr lang="fr-FR" sz="1800" dirty="0" err="1">
                <a:effectLst/>
                <a:latin typeface="Times New Roman" panose="02020603050405020304" pitchFamily="18" charset="0"/>
                <a:ea typeface="Calibri" panose="020F0502020204030204" pitchFamily="34" charset="0"/>
              </a:rPr>
              <a:t>sez</a:t>
            </a:r>
            <a:r>
              <a:rPr lang="fr-FR" sz="1800" dirty="0">
                <a:effectLst/>
                <a:latin typeface="Times New Roman" panose="02020603050405020304" pitchFamily="18" charset="0"/>
                <a:ea typeface="Calibri" panose="020F0502020204030204" pitchFamily="34" charset="0"/>
              </a:rPr>
              <a:t> 5, </a:t>
            </a:r>
            <a:r>
              <a:rPr lang="fr-FR" sz="1800" dirty="0" err="1">
                <a:effectLst/>
                <a:latin typeface="Times New Roman" panose="02020603050405020304" pitchFamily="18" charset="0"/>
                <a:ea typeface="Calibri" panose="020F0502020204030204" pitchFamily="34" charset="0"/>
              </a:rPr>
              <a:t>postludio</a:t>
            </a:r>
            <a:endParaRPr lang="it-IT" sz="1800" dirty="0">
              <a:effectLst/>
              <a:latin typeface="Times New Roman" panose="02020603050405020304" pitchFamily="18" charset="0"/>
              <a:ea typeface="Calibri" panose="020F0502020204030204" pitchFamily="34" charset="0"/>
            </a:endParaRPr>
          </a:p>
          <a:p>
            <a:r>
              <a:rPr lang="it-IT" sz="1800" i="1" dirty="0">
                <a:effectLst/>
                <a:latin typeface="Times New Roman" panose="02020603050405020304" pitchFamily="18" charset="0"/>
                <a:ea typeface="Calibri" panose="020F0502020204030204" pitchFamily="34" charset="0"/>
              </a:rPr>
              <a:t>14. </a:t>
            </a:r>
            <a:r>
              <a:rPr lang="it-IT" sz="1800" dirty="0" err="1">
                <a:effectLst/>
                <a:latin typeface="Times New Roman" panose="02020603050405020304" pitchFamily="18" charset="0"/>
                <a:ea typeface="Calibri" panose="020F0502020204030204" pitchFamily="34" charset="0"/>
              </a:rPr>
              <a:t>Choeur</a:t>
            </a:r>
            <a:r>
              <a:rPr lang="it-IT" sz="1800" dirty="0">
                <a:effectLst/>
                <a:latin typeface="Times New Roman" panose="02020603050405020304" pitchFamily="18" charset="0"/>
                <a:ea typeface="Calibri" panose="020F0502020204030204" pitchFamily="34" charset="0"/>
              </a:rPr>
              <a:t> </a:t>
            </a:r>
            <a:r>
              <a:rPr lang="it-IT" sz="1800" dirty="0" err="1">
                <a:effectLst/>
                <a:latin typeface="Times New Roman" panose="02020603050405020304" pitchFamily="18" charset="0"/>
                <a:ea typeface="Calibri" panose="020F0502020204030204" pitchFamily="34" charset="0"/>
              </a:rPr>
              <a:t>Final</a:t>
            </a:r>
            <a:r>
              <a:rPr lang="it-IT" sz="1800" dirty="0">
                <a:effectLst/>
                <a:latin typeface="Times New Roman" panose="02020603050405020304" pitchFamily="18" charset="0"/>
                <a:ea typeface="Calibri" panose="020F0502020204030204" pitchFamily="34" charset="0"/>
              </a:rPr>
              <a:t>, </a:t>
            </a:r>
            <a:r>
              <a:rPr lang="it-IT" sz="1800" i="1" dirty="0" err="1">
                <a:effectLst/>
                <a:latin typeface="Times New Roman" panose="02020603050405020304" pitchFamily="18" charset="0"/>
                <a:ea typeface="Calibri" panose="020F0502020204030204" pitchFamily="34" charset="0"/>
              </a:rPr>
              <a:t>Chantez</a:t>
            </a:r>
            <a:r>
              <a:rPr lang="it-IT" sz="1800" i="1" dirty="0">
                <a:effectLst/>
                <a:latin typeface="Times New Roman" panose="02020603050405020304" pitchFamily="18" charset="0"/>
                <a:ea typeface="Calibri" panose="020F0502020204030204" pitchFamily="34" charset="0"/>
              </a:rPr>
              <a:t>, troupe </a:t>
            </a:r>
            <a:r>
              <a:rPr lang="it-IT" sz="1800" i="1" dirty="0" err="1">
                <a:effectLst/>
                <a:latin typeface="Times New Roman" panose="02020603050405020304" pitchFamily="18" charset="0"/>
                <a:ea typeface="Calibri" panose="020F0502020204030204" pitchFamily="34" charset="0"/>
              </a:rPr>
              <a:t>ìmmortelle</a:t>
            </a:r>
            <a:r>
              <a:rPr lang="it-IT" sz="1800" dirty="0">
                <a:effectLst/>
                <a:latin typeface="Times New Roman" panose="02020603050405020304" pitchFamily="18" charset="0"/>
                <a:ea typeface="Calibri" panose="020F0502020204030204" pitchFamily="34" charset="0"/>
              </a:rPr>
              <a:t> </a:t>
            </a:r>
          </a:p>
          <a:p>
            <a:r>
              <a:rPr lang="it-IT" sz="1800" dirty="0">
                <a:effectLst/>
                <a:latin typeface="Times New Roman" panose="02020603050405020304" pitchFamily="18" charset="0"/>
                <a:ea typeface="Calibri" panose="020F0502020204030204" pitchFamily="34" charset="0"/>
              </a:rPr>
              <a:t>	Popolo </a:t>
            </a:r>
            <a:r>
              <a:rPr lang="it-IT" sz="1800" dirty="0">
                <a:solidFill>
                  <a:schemeClr val="bg1"/>
                </a:solidFill>
                <a:effectLst/>
                <a:latin typeface="Times New Roman" panose="02020603050405020304" pitchFamily="18" charset="0"/>
                <a:ea typeface="Calibri" panose="020F0502020204030204" pitchFamily="34" charset="0"/>
              </a:rPr>
              <a:t>Tema 8, spiriti tema 7</a:t>
            </a:r>
            <a:endParaRPr lang="it-IT" sz="1800" dirty="0">
              <a:solidFill>
                <a:schemeClr val="bg1"/>
              </a:solidFill>
            </a:endParaRPr>
          </a:p>
        </p:txBody>
      </p:sp>
    </p:spTree>
    <p:extLst>
      <p:ext uri="{BB962C8B-B14F-4D97-AF65-F5344CB8AC3E}">
        <p14:creationId xmlns:p14="http://schemas.microsoft.com/office/powerpoint/2010/main" val="2450533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9C30968F-E886-48D9-BF2C-8C88890DD7E4}"/>
              </a:ext>
            </a:extLst>
          </p:cNvPr>
          <p:cNvGraphicFramePr>
            <a:graphicFrameLocks noGrp="1"/>
          </p:cNvGraphicFramePr>
          <p:nvPr>
            <p:extLst>
              <p:ext uri="{D42A27DB-BD31-4B8C-83A1-F6EECF244321}">
                <p14:modId xmlns:p14="http://schemas.microsoft.com/office/powerpoint/2010/main" val="3013029752"/>
              </p:ext>
            </p:extLst>
          </p:nvPr>
        </p:nvGraphicFramePr>
        <p:xfrm>
          <a:off x="1" y="0"/>
          <a:ext cx="7873999" cy="6240780"/>
        </p:xfrm>
        <a:graphic>
          <a:graphicData uri="http://schemas.openxmlformats.org/drawingml/2006/table">
            <a:tbl>
              <a:tblPr firstRow="1" firstCol="1" bandRow="1">
                <a:tableStyleId>{5C22544A-7EE6-4342-B048-85BDC9FD1C3A}</a:tableStyleId>
              </a:tblPr>
              <a:tblGrid>
                <a:gridCol w="4094479">
                  <a:extLst>
                    <a:ext uri="{9D8B030D-6E8A-4147-A177-3AD203B41FA5}">
                      <a16:colId xmlns:a16="http://schemas.microsoft.com/office/drawing/2014/main" val="2326214195"/>
                    </a:ext>
                  </a:extLst>
                </a:gridCol>
                <a:gridCol w="3779520">
                  <a:extLst>
                    <a:ext uri="{9D8B030D-6E8A-4147-A177-3AD203B41FA5}">
                      <a16:colId xmlns:a16="http://schemas.microsoft.com/office/drawing/2014/main" val="1105301225"/>
                    </a:ext>
                  </a:extLst>
                </a:gridCol>
              </a:tblGrid>
              <a:tr h="3986373">
                <a:tc>
                  <a:txBody>
                    <a:bodyPr/>
                    <a:lstStyle/>
                    <a:p>
                      <a:r>
                        <a:rPr lang="fr-FR" sz="1050" cap="small">
                          <a:effectLst/>
                        </a:rPr>
                        <a:t>Be</a:t>
                      </a:r>
                      <a:r>
                        <a:rPr lang="fr-FR" sz="1050" cap="small" spc="10">
                          <a:effectLst/>
                        </a:rPr>
                        <a:t>r</a:t>
                      </a:r>
                      <a:r>
                        <a:rPr lang="fr-FR" sz="1050" cap="small">
                          <a:effectLst/>
                        </a:rPr>
                        <a:t>tram</a:t>
                      </a:r>
                      <a:endParaRPr lang="it-IT" sz="1050">
                        <a:effectLst/>
                      </a:endParaRPr>
                    </a:p>
                    <a:p>
                      <a:r>
                        <a:rPr lang="fr-FR" sz="1050">
                          <a:effectLst/>
                        </a:rPr>
                        <a:t>Enco</a:t>
                      </a:r>
                      <a:r>
                        <a:rPr lang="fr-FR" sz="1050" spc="-20">
                          <a:effectLst/>
                        </a:rPr>
                        <a:t>r</a:t>
                      </a:r>
                      <a:r>
                        <a:rPr lang="fr-FR" sz="1050">
                          <a:effectLst/>
                        </a:rPr>
                        <a:t>e</a:t>
                      </a:r>
                      <a:r>
                        <a:rPr lang="fr-FR" sz="1050" spc="30">
                          <a:effectLst/>
                        </a:rPr>
                        <a:t> </a:t>
                      </a:r>
                      <a:r>
                        <a:rPr lang="fr-FR" sz="1050">
                          <a:effectLst/>
                        </a:rPr>
                        <a:t>un</a:t>
                      </a:r>
                      <a:r>
                        <a:rPr lang="fr-FR" sz="1050" spc="165">
                          <a:effectLst/>
                        </a:rPr>
                        <a:t> </a:t>
                      </a:r>
                      <a:r>
                        <a:rPr lang="fr-FR" sz="1050">
                          <a:effectLst/>
                        </a:rPr>
                        <a:t>de</a:t>
                      </a:r>
                      <a:r>
                        <a:rPr lang="fr-FR" sz="1050" spc="250">
                          <a:effectLst/>
                        </a:rPr>
                        <a:t> </a:t>
                      </a:r>
                      <a:r>
                        <a:rPr lang="fr-FR" sz="1050">
                          <a:effectLst/>
                        </a:rPr>
                        <a:t>gagnè! glorieuse</a:t>
                      </a:r>
                      <a:r>
                        <a:rPr lang="fr-FR" sz="1050" spc="5">
                          <a:effectLst/>
                        </a:rPr>
                        <a:t> </a:t>
                      </a:r>
                      <a:r>
                        <a:rPr lang="fr-FR" sz="1050">
                          <a:effectLst/>
                        </a:rPr>
                        <a:t>conquête</a:t>
                      </a:r>
                      <a:endParaRPr lang="it-IT" sz="1050">
                        <a:effectLst/>
                      </a:endParaRPr>
                    </a:p>
                    <a:p>
                      <a:pPr indent="449580"/>
                      <a:r>
                        <a:rPr lang="fr-FR" sz="1050">
                          <a:effectLst/>
                        </a:rPr>
                        <a:t>Dont</a:t>
                      </a:r>
                      <a:r>
                        <a:rPr lang="fr-FR" sz="1050" spc="205">
                          <a:effectLst/>
                        </a:rPr>
                        <a:t> </a:t>
                      </a:r>
                      <a:r>
                        <a:rPr lang="fr-FR" sz="1050">
                          <a:effectLst/>
                        </a:rPr>
                        <a:t>l’enfer</a:t>
                      </a:r>
                      <a:r>
                        <a:rPr lang="fr-FR" sz="1050" spc="130">
                          <a:effectLst/>
                        </a:rPr>
                        <a:t> </a:t>
                      </a:r>
                      <a:r>
                        <a:rPr lang="fr-FR" sz="1050">
                          <a:effectLst/>
                        </a:rPr>
                        <a:t>doit</a:t>
                      </a:r>
                      <a:r>
                        <a:rPr lang="fr-FR" sz="1050" spc="205">
                          <a:effectLst/>
                        </a:rPr>
                        <a:t> </a:t>
                      </a:r>
                      <a:r>
                        <a:rPr lang="fr-FR" sz="1050">
                          <a:effectLst/>
                        </a:rPr>
                        <a:t>se</a:t>
                      </a:r>
                      <a:r>
                        <a:rPr lang="fr-FR" sz="1050" spc="275">
                          <a:effectLst/>
                        </a:rPr>
                        <a:t> </a:t>
                      </a:r>
                      <a:r>
                        <a:rPr lang="fr-FR" sz="1050">
                          <a:effectLst/>
                        </a:rPr>
                        <a:t>réjouir!</a:t>
                      </a:r>
                      <a:endParaRPr lang="it-IT" sz="1050">
                        <a:effectLst/>
                      </a:endParaRPr>
                    </a:p>
                    <a:p>
                      <a:pPr marR="261620"/>
                      <a:r>
                        <a:rPr lang="fr-FR" sz="1050">
                          <a:effectLst/>
                        </a:rPr>
                        <a:t>Mais</a:t>
                      </a:r>
                      <a:r>
                        <a:rPr lang="fr-FR" sz="1050" spc="180">
                          <a:effectLst/>
                        </a:rPr>
                        <a:t> </a:t>
                      </a:r>
                      <a:r>
                        <a:rPr lang="fr-FR" sz="1050">
                          <a:effectLst/>
                        </a:rPr>
                        <a:t>je</a:t>
                      </a:r>
                      <a:r>
                        <a:rPr lang="fr-FR" sz="1050" spc="80">
                          <a:effectLst/>
                        </a:rPr>
                        <a:t> </a:t>
                      </a:r>
                      <a:r>
                        <a:rPr lang="fr-FR" sz="1050">
                          <a:effectLst/>
                        </a:rPr>
                        <a:t>ris</a:t>
                      </a:r>
                      <a:r>
                        <a:rPr lang="fr-FR" sz="1050" spc="95">
                          <a:effectLst/>
                        </a:rPr>
                        <a:t> </a:t>
                      </a:r>
                      <a:r>
                        <a:rPr lang="fr-FR" sz="1050">
                          <a:effectLst/>
                        </a:rPr>
                        <a:t>de</a:t>
                      </a:r>
                      <a:r>
                        <a:rPr lang="fr-FR" sz="1050" spc="250">
                          <a:effectLst/>
                        </a:rPr>
                        <a:t> </a:t>
                      </a:r>
                      <a:r>
                        <a:rPr lang="fr-FR" sz="1050">
                          <a:effectLst/>
                        </a:rPr>
                        <a:t>ses</a:t>
                      </a:r>
                      <a:r>
                        <a:rPr lang="fr-FR" sz="1050" spc="-40">
                          <a:effectLst/>
                        </a:rPr>
                        <a:t> </a:t>
                      </a:r>
                      <a:r>
                        <a:rPr lang="fr-FR" sz="1050">
                          <a:effectLst/>
                        </a:rPr>
                        <a:t>maux et</a:t>
                      </a:r>
                      <a:r>
                        <a:rPr lang="fr-FR" sz="1050" spc="190">
                          <a:effectLst/>
                        </a:rPr>
                        <a:t> </a:t>
                      </a:r>
                      <a:r>
                        <a:rPr lang="fr-FR" sz="1050">
                          <a:effectLst/>
                        </a:rPr>
                        <a:t>du</a:t>
                      </a:r>
                      <a:r>
                        <a:rPr lang="fr-FR" sz="1050" spc="205">
                          <a:effectLst/>
                        </a:rPr>
                        <a:t> </a:t>
                      </a:r>
                      <a:r>
                        <a:rPr lang="fr-FR" sz="1050">
                          <a:effectLst/>
                        </a:rPr>
                        <a:t>sort</a:t>
                      </a:r>
                      <a:r>
                        <a:rPr lang="fr-FR" sz="1050" spc="285">
                          <a:effectLst/>
                        </a:rPr>
                        <a:t> </a:t>
                      </a:r>
                      <a:r>
                        <a:rPr lang="fr-FR" sz="1050">
                          <a:effectLst/>
                        </a:rPr>
                        <a:t>qu’il</a:t>
                      </a:r>
                      <a:r>
                        <a:rPr lang="fr-FR" sz="1050" spc="10">
                          <a:effectLst/>
                        </a:rPr>
                        <a:t> </a:t>
                      </a:r>
                      <a:r>
                        <a:rPr lang="fr-FR" sz="1050">
                          <a:effectLst/>
                        </a:rPr>
                        <a:t>s’apprête,</a:t>
                      </a:r>
                      <a:endParaRPr lang="it-IT" sz="1050">
                        <a:effectLst/>
                      </a:endParaRPr>
                    </a:p>
                    <a:p>
                      <a:pPr marR="35560"/>
                      <a:r>
                        <a:rPr lang="fr-FR" sz="1050">
                          <a:effectLst/>
                        </a:rPr>
                        <a:t>Lorsque</a:t>
                      </a:r>
                      <a:r>
                        <a:rPr lang="fr-FR" sz="1050" spc="-125">
                          <a:effectLst/>
                        </a:rPr>
                        <a:t> </a:t>
                      </a:r>
                      <a:r>
                        <a:rPr lang="fr-FR" sz="1050">
                          <a:effectLst/>
                        </a:rPr>
                        <a:t>dans</a:t>
                      </a:r>
                      <a:r>
                        <a:rPr lang="fr-FR" sz="1050" spc="105">
                          <a:effectLst/>
                        </a:rPr>
                        <a:t> </a:t>
                      </a:r>
                      <a:r>
                        <a:rPr lang="fr-FR" sz="1050">
                          <a:effectLst/>
                        </a:rPr>
                        <a:t>un</a:t>
                      </a:r>
                      <a:r>
                        <a:rPr lang="fr-FR" sz="1050" spc="165">
                          <a:effectLst/>
                        </a:rPr>
                        <a:t> </a:t>
                      </a:r>
                      <a:r>
                        <a:rPr lang="fr-FR" sz="1050">
                          <a:effectLst/>
                        </a:rPr>
                        <a:t>instant le</a:t>
                      </a:r>
                      <a:r>
                        <a:rPr lang="fr-FR" sz="1050" spc="80">
                          <a:effectLst/>
                        </a:rPr>
                        <a:t> </a:t>
                      </a:r>
                      <a:r>
                        <a:rPr lang="fr-FR" sz="1050">
                          <a:effectLst/>
                        </a:rPr>
                        <a:t>mien</a:t>
                      </a:r>
                      <a:r>
                        <a:rPr lang="fr-FR" sz="1050" spc="225">
                          <a:effectLst/>
                        </a:rPr>
                        <a:t> </a:t>
                      </a:r>
                      <a:r>
                        <a:rPr lang="fr-FR" sz="1050">
                          <a:effectLst/>
                        </a:rPr>
                        <a:t>va</a:t>
                      </a:r>
                      <a:r>
                        <a:rPr lang="fr-FR" sz="1050" spc="135">
                          <a:effectLst/>
                        </a:rPr>
                        <a:t> </a:t>
                      </a:r>
                      <a:r>
                        <a:rPr lang="fr-FR" sz="1050">
                          <a:effectLst/>
                        </a:rPr>
                        <a:t>s’accompli</a:t>
                      </a:r>
                      <a:r>
                        <a:rPr lang="fr-FR" sz="1050" spc="-110">
                          <a:effectLst/>
                        </a:rPr>
                        <a:t>r</a:t>
                      </a:r>
                      <a:r>
                        <a:rPr lang="fr-FR" sz="1050">
                          <a:effectLst/>
                        </a:rPr>
                        <a:t>. </a:t>
                      </a:r>
                      <a:endParaRPr lang="it-IT" sz="1050">
                        <a:effectLst/>
                      </a:endParaRPr>
                    </a:p>
                    <a:p>
                      <a:pPr marR="35560"/>
                      <a:r>
                        <a:rPr lang="fr-FR" sz="1050">
                          <a:effectLst/>
                        </a:rPr>
                        <a:t>Roi</a:t>
                      </a:r>
                      <a:r>
                        <a:rPr lang="fr-FR" sz="1050" spc="70">
                          <a:effectLst/>
                        </a:rPr>
                        <a:t> </a:t>
                      </a:r>
                      <a:r>
                        <a:rPr lang="fr-FR" sz="1050">
                          <a:effectLst/>
                        </a:rPr>
                        <a:t>des anges</a:t>
                      </a:r>
                      <a:r>
                        <a:rPr lang="fr-FR" sz="1050" spc="70">
                          <a:effectLst/>
                        </a:rPr>
                        <a:t> </a:t>
                      </a:r>
                      <a:r>
                        <a:rPr lang="fr-FR" sz="1050">
                          <a:effectLst/>
                        </a:rPr>
                        <a:t>déchus!</a:t>
                      </a:r>
                      <a:r>
                        <a:rPr lang="fr-FR" sz="1050" spc="-85">
                          <a:effectLst/>
                        </a:rPr>
                        <a:t> </a:t>
                      </a:r>
                      <a:r>
                        <a:rPr lang="fr-FR" sz="1050">
                          <a:effectLst/>
                        </a:rPr>
                        <a:t>mon</a:t>
                      </a:r>
                      <a:r>
                        <a:rPr lang="fr-FR" sz="1050" spc="270">
                          <a:effectLst/>
                        </a:rPr>
                        <a:t> </a:t>
                      </a:r>
                      <a:r>
                        <a:rPr lang="fr-FR" sz="1050">
                          <a:effectLst/>
                        </a:rPr>
                        <a:t>souverain…</a:t>
                      </a:r>
                      <a:r>
                        <a:rPr lang="fr-FR" sz="1050" spc="135">
                          <a:effectLst/>
                        </a:rPr>
                        <a:t> </a:t>
                      </a:r>
                      <a:r>
                        <a:rPr lang="fr-FR" sz="1050">
                          <a:effectLst/>
                        </a:rPr>
                        <a:t>je t</a:t>
                      </a:r>
                      <a:r>
                        <a:rPr lang="fr-FR" sz="1050" spc="-20">
                          <a:effectLst/>
                        </a:rPr>
                        <a:t>r</a:t>
                      </a:r>
                      <a:r>
                        <a:rPr lang="fr-FR" sz="1050">
                          <a:effectLst/>
                        </a:rPr>
                        <a:t>emble!</a:t>
                      </a:r>
                      <a:endParaRPr lang="it-IT" sz="1050">
                        <a:effectLst/>
                      </a:endParaRPr>
                    </a:p>
                    <a:p>
                      <a:pPr marR="354965"/>
                      <a:r>
                        <a:rPr lang="fr-FR" sz="1050">
                          <a:effectLst/>
                        </a:rPr>
                        <a:t>Il</a:t>
                      </a:r>
                      <a:r>
                        <a:rPr lang="fr-FR" sz="1050" spc="100">
                          <a:effectLst/>
                        </a:rPr>
                        <a:t> </a:t>
                      </a:r>
                      <a:r>
                        <a:rPr lang="fr-FR" sz="1050">
                          <a:effectLst/>
                        </a:rPr>
                        <a:t>est là!…</a:t>
                      </a:r>
                      <a:r>
                        <a:rPr lang="fr-FR" sz="1050" spc="-15">
                          <a:effectLst/>
                        </a:rPr>
                        <a:t> </a:t>
                      </a:r>
                      <a:r>
                        <a:rPr lang="fr-FR" sz="1050">
                          <a:effectLst/>
                        </a:rPr>
                        <a:t>qui</a:t>
                      </a:r>
                      <a:r>
                        <a:rPr lang="fr-FR" sz="1050" spc="140">
                          <a:effectLst/>
                        </a:rPr>
                        <a:t> </a:t>
                      </a:r>
                      <a:r>
                        <a:rPr lang="fr-FR" sz="1050">
                          <a:effectLst/>
                        </a:rPr>
                        <a:t>m’attend…</a:t>
                      </a:r>
                      <a:r>
                        <a:rPr lang="fr-FR" sz="1050" spc="10">
                          <a:effectLst/>
                        </a:rPr>
                        <a:t> </a:t>
                      </a:r>
                      <a:r>
                        <a:rPr lang="fr-FR" sz="1050">
                          <a:effectLst/>
                        </a:rPr>
                        <a:t>oui,</a:t>
                      </a:r>
                      <a:r>
                        <a:rPr lang="fr-FR" sz="1050" spc="145">
                          <a:effectLst/>
                        </a:rPr>
                        <a:t> </a:t>
                      </a:r>
                      <a:r>
                        <a:rPr lang="fr-FR" sz="1050">
                          <a:effectLst/>
                        </a:rPr>
                        <a:t>j’entends</a:t>
                      </a:r>
                      <a:r>
                        <a:rPr lang="fr-FR" sz="1050" spc="-90">
                          <a:effectLst/>
                        </a:rPr>
                        <a:t> </a:t>
                      </a:r>
                      <a:r>
                        <a:rPr lang="fr-FR" sz="1050">
                          <a:effectLst/>
                        </a:rPr>
                        <a:t>les éclats</a:t>
                      </a:r>
                      <a:endParaRPr lang="it-IT" sz="1050">
                        <a:effectLst/>
                      </a:endParaRPr>
                    </a:p>
                    <a:p>
                      <a:pPr marR="146685"/>
                      <a:r>
                        <a:rPr lang="fr-FR" sz="1050">
                          <a:effectLst/>
                        </a:rPr>
                        <a:t>De</a:t>
                      </a:r>
                      <a:r>
                        <a:rPr lang="fr-FR" sz="1050" spc="120">
                          <a:effectLst/>
                        </a:rPr>
                        <a:t> </a:t>
                      </a:r>
                      <a:r>
                        <a:rPr lang="fr-FR" sz="1050">
                          <a:effectLst/>
                        </a:rPr>
                        <a:t>leur</a:t>
                      </a:r>
                      <a:r>
                        <a:rPr lang="fr-FR" sz="1050" spc="130">
                          <a:effectLst/>
                        </a:rPr>
                        <a:t> </a:t>
                      </a:r>
                      <a:r>
                        <a:rPr lang="fr-FR" sz="1050">
                          <a:effectLst/>
                        </a:rPr>
                        <a:t>joie</a:t>
                      </a:r>
                      <a:r>
                        <a:rPr lang="fr-FR" sz="1050" spc="90">
                          <a:effectLst/>
                        </a:rPr>
                        <a:t> </a:t>
                      </a:r>
                      <a:r>
                        <a:rPr lang="fr-FR" sz="1050">
                          <a:effectLst/>
                        </a:rPr>
                        <a:t>infe</a:t>
                      </a:r>
                      <a:r>
                        <a:rPr lang="fr-FR" sz="1050" spc="20">
                          <a:effectLst/>
                        </a:rPr>
                        <a:t>r</a:t>
                      </a:r>
                      <a:r>
                        <a:rPr lang="fr-FR" sz="1050">
                          <a:effectLst/>
                        </a:rPr>
                        <a:t>nale…</a:t>
                      </a:r>
                      <a:r>
                        <a:rPr lang="fr-FR" sz="1050" spc="270">
                          <a:effectLst/>
                        </a:rPr>
                        <a:t> </a:t>
                      </a:r>
                      <a:r>
                        <a:rPr lang="fr-FR" sz="1050">
                          <a:effectLst/>
                        </a:rPr>
                        <a:t>Ils</a:t>
                      </a:r>
                      <a:r>
                        <a:rPr lang="fr-FR" sz="1050" spc="10">
                          <a:effectLst/>
                        </a:rPr>
                        <a:t> </a:t>
                      </a:r>
                      <a:r>
                        <a:rPr lang="fr-FR" sz="1050">
                          <a:effectLst/>
                        </a:rPr>
                        <a:t>se</a:t>
                      </a:r>
                      <a:r>
                        <a:rPr lang="fr-FR" sz="1050" spc="275">
                          <a:effectLst/>
                        </a:rPr>
                        <a:t> </a:t>
                      </a:r>
                      <a:r>
                        <a:rPr lang="fr-FR" sz="1050">
                          <a:effectLst/>
                        </a:rPr>
                        <a:t>liv</a:t>
                      </a:r>
                      <a:r>
                        <a:rPr lang="fr-FR" sz="1050" spc="-20">
                          <a:effectLst/>
                        </a:rPr>
                        <a:t>r</a:t>
                      </a:r>
                      <a:r>
                        <a:rPr lang="fr-FR" sz="1050">
                          <a:effectLst/>
                        </a:rPr>
                        <a:t>ent</a:t>
                      </a:r>
                      <a:r>
                        <a:rPr lang="fr-FR" sz="1050" spc="105">
                          <a:effectLst/>
                        </a:rPr>
                        <a:t> </a:t>
                      </a:r>
                      <a:r>
                        <a:rPr lang="fr-FR" sz="1050">
                          <a:effectLst/>
                        </a:rPr>
                        <a:t>ensemble, </a:t>
                      </a:r>
                      <a:endParaRPr lang="it-IT" sz="1050">
                        <a:effectLst/>
                      </a:endParaRPr>
                    </a:p>
                    <a:p>
                      <a:pPr marR="146685"/>
                      <a:r>
                        <a:rPr lang="fr-FR" sz="1050">
                          <a:effectLst/>
                        </a:rPr>
                        <a:t>Pour</a:t>
                      </a:r>
                      <a:r>
                        <a:rPr lang="fr-FR" sz="1050" spc="285">
                          <a:effectLst/>
                        </a:rPr>
                        <a:t> </a:t>
                      </a:r>
                      <a:r>
                        <a:rPr lang="fr-FR" sz="1050">
                          <a:effectLst/>
                        </a:rPr>
                        <a:t>oublier</a:t>
                      </a:r>
                      <a:r>
                        <a:rPr lang="fr-FR" sz="1050" spc="275">
                          <a:effectLst/>
                        </a:rPr>
                        <a:t> </a:t>
                      </a:r>
                      <a:r>
                        <a:rPr lang="fr-FR" sz="1050">
                          <a:effectLst/>
                        </a:rPr>
                        <a:t>leurs</a:t>
                      </a:r>
                      <a:r>
                        <a:rPr lang="fr-FR" sz="1050" spc="270">
                          <a:effectLst/>
                        </a:rPr>
                        <a:t> </a:t>
                      </a:r>
                      <a:r>
                        <a:rPr lang="fr-FR" sz="1050">
                          <a:effectLst/>
                        </a:rPr>
                        <a:t>maux, à</a:t>
                      </a:r>
                      <a:r>
                        <a:rPr lang="fr-FR" sz="1050" spc="140">
                          <a:effectLst/>
                        </a:rPr>
                        <a:t> </a:t>
                      </a:r>
                      <a:r>
                        <a:rPr lang="fr-FR" sz="1050">
                          <a:effectLst/>
                        </a:rPr>
                        <a:t>d’horribles</a:t>
                      </a:r>
                      <a:r>
                        <a:rPr lang="fr-FR" sz="1050" spc="10">
                          <a:effectLst/>
                        </a:rPr>
                        <a:t> </a:t>
                      </a:r>
                      <a:r>
                        <a:rPr lang="fr-FR" sz="1050">
                          <a:effectLst/>
                        </a:rPr>
                        <a:t>ébats.</a:t>
                      </a:r>
                      <a:endParaRPr lang="it-IT" sz="1050">
                        <a:effectLst/>
                      </a:endParaRPr>
                    </a:p>
                    <a:p>
                      <a:r>
                        <a:rPr lang="fr-FR" sz="1050">
                          <a:effectLst/>
                        </a:rPr>
                        <a:t> </a:t>
                      </a:r>
                      <a:endParaRPr lang="it-IT" sz="1050">
                        <a:effectLst/>
                      </a:endParaRPr>
                    </a:p>
                    <a:p>
                      <a:r>
                        <a:rPr lang="fr-FR" sz="1050" cap="small">
                          <a:effectLst/>
                        </a:rPr>
                        <a:t>Chœur</a:t>
                      </a:r>
                      <a:endParaRPr lang="it-IT" sz="1050">
                        <a:effectLst/>
                      </a:endParaRPr>
                    </a:p>
                    <a:p>
                      <a:pPr marL="449580" marR="1557655">
                        <a:spcAft>
                          <a:spcPts val="0"/>
                        </a:spcAft>
                      </a:pPr>
                      <a:r>
                        <a:rPr lang="fr-FR" sz="1050">
                          <a:effectLst/>
                        </a:rPr>
                        <a:t>Noirs</a:t>
                      </a:r>
                      <a:r>
                        <a:rPr lang="fr-FR" sz="1050" spc="170">
                          <a:effectLst/>
                        </a:rPr>
                        <a:t> </a:t>
                      </a:r>
                      <a:r>
                        <a:rPr lang="fr-FR" sz="1050">
                          <a:effectLst/>
                        </a:rPr>
                        <a:t>démons,</a:t>
                      </a:r>
                      <a:r>
                        <a:rPr lang="fr-FR" sz="1050" spc="35">
                          <a:effectLst/>
                        </a:rPr>
                        <a:t> </a:t>
                      </a:r>
                      <a:r>
                        <a:rPr lang="fr-FR" sz="1050">
                          <a:effectLst/>
                        </a:rPr>
                        <a:t>fantômes, </a:t>
                      </a:r>
                      <a:endParaRPr lang="it-IT" sz="1050">
                        <a:effectLst/>
                      </a:endParaRPr>
                    </a:p>
                    <a:p>
                      <a:pPr marR="1557655" indent="449580"/>
                      <a:r>
                        <a:rPr lang="fr-FR" sz="1050">
                          <a:effectLst/>
                        </a:rPr>
                        <a:t>Oublions les</a:t>
                      </a:r>
                      <a:r>
                        <a:rPr lang="fr-FR" sz="1050" spc="210">
                          <a:effectLst/>
                        </a:rPr>
                        <a:t> </a:t>
                      </a:r>
                      <a:r>
                        <a:rPr lang="fr-FR" sz="1050">
                          <a:effectLst/>
                        </a:rPr>
                        <a:t>cieux;</a:t>
                      </a:r>
                      <a:endParaRPr lang="it-IT" sz="1050">
                        <a:effectLst/>
                      </a:endParaRPr>
                    </a:p>
                    <a:p>
                      <a:pPr indent="449580"/>
                      <a:r>
                        <a:rPr lang="fr-FR" sz="1050">
                          <a:effectLst/>
                        </a:rPr>
                        <a:t>Des</a:t>
                      </a:r>
                      <a:r>
                        <a:rPr lang="fr-FR" sz="1050" spc="240">
                          <a:effectLst/>
                        </a:rPr>
                        <a:t> </a:t>
                      </a:r>
                      <a:r>
                        <a:rPr lang="fr-FR" sz="1050">
                          <a:effectLst/>
                        </a:rPr>
                        <a:t>somb</a:t>
                      </a:r>
                      <a:r>
                        <a:rPr lang="fr-FR" sz="1050" spc="-25">
                          <a:effectLst/>
                        </a:rPr>
                        <a:t>r</a:t>
                      </a:r>
                      <a:r>
                        <a:rPr lang="fr-FR" sz="1050">
                          <a:effectLst/>
                        </a:rPr>
                        <a:t>es</a:t>
                      </a:r>
                      <a:r>
                        <a:rPr lang="fr-FR" sz="1050" spc="10">
                          <a:effectLst/>
                        </a:rPr>
                        <a:t> </a:t>
                      </a:r>
                      <a:r>
                        <a:rPr lang="fr-FR" sz="1050" spc="-20">
                          <a:effectLst/>
                        </a:rPr>
                        <a:t>r</a:t>
                      </a:r>
                      <a:r>
                        <a:rPr lang="fr-FR" sz="1050">
                          <a:effectLst/>
                        </a:rPr>
                        <a:t>oyaumes</a:t>
                      </a:r>
                      <a:endParaRPr lang="it-IT" sz="1050">
                        <a:effectLst/>
                      </a:endParaRPr>
                    </a:p>
                    <a:p>
                      <a:pPr indent="449580"/>
                      <a:r>
                        <a:rPr lang="fr-FR" sz="1050">
                          <a:effectLst/>
                        </a:rPr>
                        <a:t>Céléb</a:t>
                      </a:r>
                      <a:r>
                        <a:rPr lang="fr-FR" sz="1050" spc="-20">
                          <a:effectLst/>
                        </a:rPr>
                        <a:t>r</a:t>
                      </a:r>
                      <a:r>
                        <a:rPr lang="fr-FR" sz="1050">
                          <a:effectLst/>
                        </a:rPr>
                        <a:t>ons</a:t>
                      </a:r>
                      <a:r>
                        <a:rPr lang="fr-FR" sz="1050" spc="20">
                          <a:effectLst/>
                        </a:rPr>
                        <a:t> </a:t>
                      </a:r>
                      <a:r>
                        <a:rPr lang="fr-FR" sz="1050">
                          <a:effectLst/>
                        </a:rPr>
                        <a:t>les</a:t>
                      </a:r>
                      <a:r>
                        <a:rPr lang="fr-FR" sz="1050" spc="210">
                          <a:effectLst/>
                        </a:rPr>
                        <a:t> </a:t>
                      </a:r>
                      <a:r>
                        <a:rPr lang="fr-FR" sz="1050">
                          <a:effectLst/>
                        </a:rPr>
                        <a:t>jeux.</a:t>
                      </a:r>
                      <a:endParaRPr lang="it-IT" sz="1050">
                        <a:effectLst/>
                      </a:endParaRPr>
                    </a:p>
                    <a:p>
                      <a:r>
                        <a:rPr lang="fr-FR" sz="1050">
                          <a:effectLst/>
                        </a:rPr>
                        <a:t> </a:t>
                      </a:r>
                      <a:endParaRPr lang="it-IT" sz="1050">
                        <a:effectLst/>
                      </a:endParaRPr>
                    </a:p>
                    <a:p>
                      <a:r>
                        <a:rPr lang="fr-FR" sz="1050" cap="small">
                          <a:effectLst/>
                        </a:rPr>
                        <a:t>Be</a:t>
                      </a:r>
                      <a:r>
                        <a:rPr lang="fr-FR" sz="1050" cap="small" spc="10">
                          <a:effectLst/>
                        </a:rPr>
                        <a:t>r</a:t>
                      </a:r>
                      <a:r>
                        <a:rPr lang="fr-FR" sz="1050" cap="small">
                          <a:effectLst/>
                        </a:rPr>
                        <a:t>tram</a:t>
                      </a:r>
                      <a:endParaRPr lang="it-IT" sz="1050">
                        <a:effectLst/>
                      </a:endParaRPr>
                    </a:p>
                    <a:p>
                      <a:pPr marR="129540"/>
                      <a:r>
                        <a:rPr lang="fr-FR" sz="1050">
                          <a:effectLst/>
                        </a:rPr>
                        <a:t>C’est en</a:t>
                      </a:r>
                      <a:r>
                        <a:rPr lang="fr-FR" sz="1050" spc="205">
                          <a:effectLst/>
                        </a:rPr>
                        <a:t> </a:t>
                      </a:r>
                      <a:r>
                        <a:rPr lang="fr-FR" sz="1050">
                          <a:effectLst/>
                        </a:rPr>
                        <a:t>vain</a:t>
                      </a:r>
                      <a:r>
                        <a:rPr lang="fr-FR" sz="1050" spc="140">
                          <a:effectLst/>
                        </a:rPr>
                        <a:t> </a:t>
                      </a:r>
                      <a:r>
                        <a:rPr lang="fr-FR" sz="1050">
                          <a:effectLst/>
                        </a:rPr>
                        <a:t>qu’on</a:t>
                      </a:r>
                      <a:r>
                        <a:rPr lang="fr-FR" sz="1050" spc="285">
                          <a:effectLst/>
                        </a:rPr>
                        <a:t> </a:t>
                      </a:r>
                      <a:r>
                        <a:rPr lang="fr-FR" sz="1050">
                          <a:effectLst/>
                        </a:rPr>
                        <a:t>voudrait l’arracher</a:t>
                      </a:r>
                      <a:r>
                        <a:rPr lang="fr-FR" sz="1050" spc="10">
                          <a:effectLst/>
                        </a:rPr>
                        <a:t> </a:t>
                      </a:r>
                      <a:r>
                        <a:rPr lang="fr-FR" sz="1050">
                          <a:effectLst/>
                        </a:rPr>
                        <a:t>de</a:t>
                      </a:r>
                      <a:r>
                        <a:rPr lang="fr-FR" sz="1050" spc="250">
                          <a:effectLst/>
                        </a:rPr>
                        <a:t> </a:t>
                      </a:r>
                      <a:r>
                        <a:rPr lang="fr-FR" sz="1050">
                          <a:effectLst/>
                        </a:rPr>
                        <a:t>mes bras!</a:t>
                      </a:r>
                      <a:endParaRPr lang="it-IT" sz="1050">
                        <a:effectLst/>
                      </a:endParaRPr>
                    </a:p>
                    <a:p>
                      <a:r>
                        <a:rPr lang="fr-FR" sz="1050">
                          <a:effectLst/>
                        </a:rPr>
                        <a:t>         Non,</a:t>
                      </a:r>
                      <a:r>
                        <a:rPr lang="fr-FR" sz="1050" spc="225">
                          <a:effectLst/>
                        </a:rPr>
                        <a:t> </a:t>
                      </a:r>
                      <a:r>
                        <a:rPr lang="fr-FR" sz="1050">
                          <a:effectLst/>
                        </a:rPr>
                        <a:t>non,</a:t>
                      </a:r>
                      <a:r>
                        <a:rPr lang="fr-FR" sz="1050" spc="285">
                          <a:effectLst/>
                        </a:rPr>
                        <a:t> </a:t>
                      </a:r>
                      <a:r>
                        <a:rPr lang="fr-FR" sz="1050">
                          <a:effectLst/>
                        </a:rPr>
                        <a:t>Robert ne</a:t>
                      </a:r>
                      <a:r>
                        <a:rPr lang="fr-FR" sz="1050" spc="205">
                          <a:effectLst/>
                        </a:rPr>
                        <a:t> </a:t>
                      </a:r>
                      <a:r>
                        <a:rPr lang="fr-FR" sz="1050">
                          <a:effectLst/>
                        </a:rPr>
                        <a:t>m’échappera</a:t>
                      </a:r>
                      <a:r>
                        <a:rPr lang="fr-FR" sz="1050" spc="-5">
                          <a:effectLst/>
                        </a:rPr>
                        <a:t> </a:t>
                      </a:r>
                      <a:r>
                        <a:rPr lang="fr-FR" sz="1050">
                          <a:effectLst/>
                        </a:rPr>
                        <a:t>pas.</a:t>
                      </a:r>
                      <a:endParaRPr lang="it-IT" sz="1050">
                        <a:effectLst/>
                      </a:endParaRPr>
                    </a:p>
                    <a:p>
                      <a:r>
                        <a:rPr lang="fr-FR" sz="1050">
                          <a:effectLst/>
                        </a:rPr>
                        <a:t> </a:t>
                      </a:r>
                      <a:endParaRPr lang="it-IT" sz="1050">
                        <a:effectLst/>
                      </a:endParaRPr>
                    </a:p>
                    <a:p>
                      <a:r>
                        <a:rPr lang="fr-FR" sz="1050" cap="small">
                          <a:effectLst/>
                        </a:rPr>
                        <a:t>Chœur</a:t>
                      </a:r>
                      <a:endParaRPr lang="it-IT" sz="1050">
                        <a:effectLst/>
                      </a:endParaRPr>
                    </a:p>
                    <a:p>
                      <a:pPr marR="1190625"/>
                      <a:r>
                        <a:rPr lang="fr-FR" sz="1050">
                          <a:effectLst/>
                        </a:rPr>
                        <a:t>            Gloi</a:t>
                      </a:r>
                      <a:r>
                        <a:rPr lang="fr-FR" sz="1050" spc="-20">
                          <a:effectLst/>
                        </a:rPr>
                        <a:t>r</a:t>
                      </a:r>
                      <a:r>
                        <a:rPr lang="fr-FR" sz="1050">
                          <a:effectLst/>
                        </a:rPr>
                        <a:t>e</a:t>
                      </a:r>
                      <a:r>
                        <a:rPr lang="fr-FR" sz="1050" spc="115">
                          <a:effectLst/>
                        </a:rPr>
                        <a:t> </a:t>
                      </a:r>
                      <a:r>
                        <a:rPr lang="fr-FR" sz="1050">
                          <a:effectLst/>
                        </a:rPr>
                        <a:t>au</a:t>
                      </a:r>
                      <a:r>
                        <a:rPr lang="fr-FR" sz="1050" spc="205">
                          <a:effectLst/>
                        </a:rPr>
                        <a:t> </a:t>
                      </a:r>
                      <a:r>
                        <a:rPr lang="fr-FR" sz="1050">
                          <a:effectLst/>
                        </a:rPr>
                        <a:t>maît</a:t>
                      </a:r>
                      <a:r>
                        <a:rPr lang="fr-FR" sz="1050" spc="-20">
                          <a:effectLst/>
                        </a:rPr>
                        <a:t>r</a:t>
                      </a:r>
                      <a:r>
                        <a:rPr lang="fr-FR" sz="1050">
                          <a:effectLst/>
                        </a:rPr>
                        <a:t>e qui</a:t>
                      </a:r>
                      <a:r>
                        <a:rPr lang="fr-FR" sz="1050" spc="140">
                          <a:effectLst/>
                        </a:rPr>
                        <a:t> </a:t>
                      </a:r>
                      <a:r>
                        <a:rPr lang="fr-FR" sz="1050">
                          <a:effectLst/>
                        </a:rPr>
                        <a:t>nos guide, </a:t>
                      </a:r>
                      <a:endParaRPr lang="it-IT" sz="1050">
                        <a:effectLst/>
                      </a:endParaRPr>
                    </a:p>
                    <a:p>
                      <a:pPr marR="1190625"/>
                      <a:r>
                        <a:rPr lang="fr-FR" sz="1050">
                          <a:effectLst/>
                        </a:rPr>
                        <a:t>            À</a:t>
                      </a:r>
                      <a:r>
                        <a:rPr lang="fr-FR" sz="1050" spc="-60">
                          <a:effectLst/>
                        </a:rPr>
                        <a:t> </a:t>
                      </a:r>
                      <a:r>
                        <a:rPr lang="fr-FR" sz="1050">
                          <a:effectLst/>
                        </a:rPr>
                        <a:t>la</a:t>
                      </a:r>
                      <a:r>
                        <a:rPr lang="fr-FR" sz="1050" spc="80">
                          <a:effectLst/>
                        </a:rPr>
                        <a:t> </a:t>
                      </a:r>
                      <a:r>
                        <a:rPr lang="fr-FR" sz="1050">
                          <a:effectLst/>
                        </a:rPr>
                        <a:t>danse</a:t>
                      </a:r>
                      <a:r>
                        <a:rPr lang="fr-FR" sz="1050" spc="-20">
                          <a:effectLst/>
                        </a:rPr>
                        <a:t> </a:t>
                      </a:r>
                      <a:r>
                        <a:rPr lang="fr-FR" sz="1050">
                          <a:effectLst/>
                        </a:rPr>
                        <a:t>qu’il</a:t>
                      </a:r>
                      <a:r>
                        <a:rPr lang="fr-FR" sz="1050" spc="10">
                          <a:effectLst/>
                        </a:rPr>
                        <a:t> </a:t>
                      </a:r>
                      <a:r>
                        <a:rPr lang="fr-FR" sz="1050">
                          <a:effectLst/>
                        </a:rPr>
                        <a:t>préside!</a:t>
                      </a:r>
                      <a:endParaRPr lang="it-IT" sz="1050">
                        <a:effectLst/>
                      </a:endParaRPr>
                    </a:p>
                    <a:p>
                      <a:r>
                        <a:rPr lang="fr-FR" sz="1050">
                          <a:effectLst/>
                        </a:rPr>
                        <a:t> </a:t>
                      </a:r>
                      <a:endParaRPr lang="it-IT" sz="1050">
                        <a:effectLst/>
                      </a:endParaRPr>
                    </a:p>
                    <a:p>
                      <a:r>
                        <a:rPr lang="fr-FR" sz="1050" cap="small">
                          <a:effectLst/>
                        </a:rPr>
                        <a:t>Be</a:t>
                      </a:r>
                      <a:r>
                        <a:rPr lang="fr-FR" sz="1050" cap="small" spc="10">
                          <a:effectLst/>
                        </a:rPr>
                        <a:t>r</a:t>
                      </a:r>
                      <a:r>
                        <a:rPr lang="fr-FR" sz="1050" cap="small">
                          <a:effectLst/>
                        </a:rPr>
                        <a:t>tram</a:t>
                      </a:r>
                      <a:endParaRPr lang="it-IT" sz="1050">
                        <a:effectLst/>
                      </a:endParaRPr>
                    </a:p>
                    <a:p>
                      <a:pPr marR="1337310"/>
                      <a:r>
                        <a:rPr lang="fr-FR" sz="1050">
                          <a:effectLst/>
                        </a:rPr>
                        <a:t>Pour</a:t>
                      </a:r>
                      <a:r>
                        <a:rPr lang="fr-FR" sz="1050" spc="285">
                          <a:effectLst/>
                        </a:rPr>
                        <a:t> </a:t>
                      </a:r>
                      <a:r>
                        <a:rPr lang="fr-FR" sz="1050">
                          <a:effectLst/>
                        </a:rPr>
                        <a:t>toi</a:t>
                      </a:r>
                      <a:r>
                        <a:rPr lang="fr-FR" sz="1050" spc="100">
                          <a:effectLst/>
                        </a:rPr>
                        <a:t> </a:t>
                      </a:r>
                      <a:r>
                        <a:rPr lang="fr-FR" sz="1050">
                          <a:effectLst/>
                        </a:rPr>
                        <a:t>qui</a:t>
                      </a:r>
                      <a:r>
                        <a:rPr lang="fr-FR" sz="1050" spc="140">
                          <a:effectLst/>
                        </a:rPr>
                        <a:t> </a:t>
                      </a:r>
                      <a:r>
                        <a:rPr lang="fr-FR" sz="1050">
                          <a:effectLst/>
                        </a:rPr>
                        <a:t>m’es</a:t>
                      </a:r>
                      <a:r>
                        <a:rPr lang="fr-FR" sz="1050" spc="290">
                          <a:effectLst/>
                        </a:rPr>
                        <a:t> </a:t>
                      </a:r>
                      <a:r>
                        <a:rPr lang="fr-FR" sz="1050">
                          <a:effectLst/>
                        </a:rPr>
                        <a:t>si</a:t>
                      </a:r>
                      <a:r>
                        <a:rPr lang="fr-FR" sz="1050" spc="100">
                          <a:effectLst/>
                        </a:rPr>
                        <a:t> </a:t>
                      </a:r>
                      <a:r>
                        <a:rPr lang="fr-FR" sz="1050">
                          <a:effectLst/>
                        </a:rPr>
                        <a:t>che</a:t>
                      </a:r>
                      <a:r>
                        <a:rPr lang="fr-FR" sz="1050" spc="-110">
                          <a:effectLst/>
                        </a:rPr>
                        <a:t>r</a:t>
                      </a:r>
                      <a:r>
                        <a:rPr lang="fr-FR" sz="1050">
                          <a:effectLst/>
                        </a:rPr>
                        <a:t>, </a:t>
                      </a:r>
                      <a:endParaRPr lang="it-IT" sz="1050">
                        <a:effectLst/>
                      </a:endParaRPr>
                    </a:p>
                    <a:p>
                      <a:pPr marR="1337310"/>
                      <a:r>
                        <a:rPr lang="fr-FR" sz="1050">
                          <a:effectLst/>
                        </a:rPr>
                        <a:t>Pour</a:t>
                      </a:r>
                      <a:r>
                        <a:rPr lang="fr-FR" sz="1050" spc="285">
                          <a:effectLst/>
                        </a:rPr>
                        <a:t> </a:t>
                      </a:r>
                      <a:r>
                        <a:rPr lang="fr-FR" sz="1050">
                          <a:effectLst/>
                        </a:rPr>
                        <a:t>toi,</a:t>
                      </a:r>
                      <a:r>
                        <a:rPr lang="fr-FR" sz="1050" spc="130">
                          <a:effectLst/>
                        </a:rPr>
                        <a:t> </a:t>
                      </a:r>
                      <a:r>
                        <a:rPr lang="fr-FR" sz="1050">
                          <a:effectLst/>
                        </a:rPr>
                        <a:t>mon</a:t>
                      </a:r>
                      <a:r>
                        <a:rPr lang="fr-FR" sz="1050" spc="270">
                          <a:effectLst/>
                        </a:rPr>
                        <a:t> </a:t>
                      </a:r>
                      <a:r>
                        <a:rPr lang="fr-FR" sz="1050">
                          <a:effectLst/>
                        </a:rPr>
                        <a:t>bien</a:t>
                      </a:r>
                      <a:r>
                        <a:rPr lang="fr-FR" sz="1050" spc="240">
                          <a:effectLst/>
                        </a:rPr>
                        <a:t> </a:t>
                      </a:r>
                      <a:r>
                        <a:rPr lang="fr-FR" sz="1050">
                          <a:effectLst/>
                        </a:rPr>
                        <a:t>suprème, </a:t>
                      </a:r>
                      <a:endParaRPr lang="it-IT" sz="1050">
                        <a:effectLst/>
                      </a:endParaRPr>
                    </a:p>
                    <a:p>
                      <a:pPr marR="1337310"/>
                      <a:r>
                        <a:rPr lang="fr-FR" sz="1050">
                          <a:effectLst/>
                        </a:rPr>
                        <a:t>J’ai</a:t>
                      </a:r>
                      <a:r>
                        <a:rPr lang="fr-FR" sz="1050" spc="155">
                          <a:effectLst/>
                        </a:rPr>
                        <a:t> </a:t>
                      </a:r>
                      <a:r>
                        <a:rPr lang="fr-FR" sz="1050">
                          <a:effectLst/>
                        </a:rPr>
                        <a:t>bravé le</a:t>
                      </a:r>
                      <a:r>
                        <a:rPr lang="fr-FR" sz="1050" spc="80">
                          <a:effectLst/>
                        </a:rPr>
                        <a:t> </a:t>
                      </a:r>
                      <a:r>
                        <a:rPr lang="fr-FR" sz="1050">
                          <a:effectLst/>
                        </a:rPr>
                        <a:t>ciel</a:t>
                      </a:r>
                      <a:r>
                        <a:rPr lang="fr-FR" sz="1050" spc="120">
                          <a:effectLst/>
                        </a:rPr>
                        <a:t> </a:t>
                      </a:r>
                      <a:r>
                        <a:rPr lang="fr-FR" sz="1050">
                          <a:effectLst/>
                        </a:rPr>
                        <a:t>même,</a:t>
                      </a:r>
                      <a:endParaRPr lang="it-IT" sz="1050">
                        <a:effectLst/>
                      </a:endParaRPr>
                    </a:p>
                    <a:p>
                      <a:r>
                        <a:rPr lang="fr-FR" sz="1050">
                          <a:effectLst/>
                        </a:rPr>
                        <a:t>Je</a:t>
                      </a:r>
                      <a:r>
                        <a:rPr lang="fr-FR" sz="1050" spc="115">
                          <a:effectLst/>
                        </a:rPr>
                        <a:t> </a:t>
                      </a:r>
                      <a:r>
                        <a:rPr lang="fr-FR" sz="1050">
                          <a:effectLst/>
                        </a:rPr>
                        <a:t>braverais</a:t>
                      </a:r>
                      <a:r>
                        <a:rPr lang="fr-FR" sz="1050" spc="-140">
                          <a:effectLst/>
                        </a:rPr>
                        <a:t> </a:t>
                      </a:r>
                      <a:r>
                        <a:rPr lang="fr-FR" sz="1050">
                          <a:effectLst/>
                        </a:rPr>
                        <a:t>l’enfer!</a:t>
                      </a:r>
                      <a:endParaRPr lang="it-IT" sz="1050">
                        <a:effectLst/>
                      </a:endParaRPr>
                    </a:p>
                    <a:p>
                      <a:r>
                        <a:rPr lang="fr-FR" sz="1050">
                          <a:effectLst/>
                        </a:rPr>
                        <a:t> </a:t>
                      </a:r>
                      <a:endParaRPr lang="it-IT" sz="1050">
                        <a:effectLst/>
                      </a:endParaRPr>
                    </a:p>
                    <a:p>
                      <a:pPr indent="449580"/>
                      <a:r>
                        <a:rPr lang="fr-FR" sz="1050">
                          <a:effectLst/>
                        </a:rPr>
                        <a:t>De</a:t>
                      </a:r>
                      <a:r>
                        <a:rPr lang="fr-FR" sz="1050" spc="120">
                          <a:effectLst/>
                        </a:rPr>
                        <a:t> </a:t>
                      </a:r>
                      <a:r>
                        <a:rPr lang="fr-FR" sz="1050">
                          <a:effectLst/>
                        </a:rPr>
                        <a:t>ma</a:t>
                      </a:r>
                      <a:r>
                        <a:rPr lang="fr-FR" sz="1050" spc="225">
                          <a:effectLst/>
                        </a:rPr>
                        <a:t> </a:t>
                      </a:r>
                      <a:r>
                        <a:rPr lang="fr-FR" sz="1050">
                          <a:effectLst/>
                        </a:rPr>
                        <a:t>gloi</a:t>
                      </a:r>
                      <a:r>
                        <a:rPr lang="fr-FR" sz="1050" spc="-20">
                          <a:effectLst/>
                        </a:rPr>
                        <a:t>r</a:t>
                      </a:r>
                      <a:r>
                        <a:rPr lang="fr-FR" sz="1050">
                          <a:effectLst/>
                        </a:rPr>
                        <a:t>e</a:t>
                      </a:r>
                      <a:r>
                        <a:rPr lang="fr-FR" sz="1050" spc="165">
                          <a:effectLst/>
                        </a:rPr>
                        <a:t> </a:t>
                      </a:r>
                      <a:r>
                        <a:rPr lang="fr-FR" sz="1050">
                          <a:effectLst/>
                        </a:rPr>
                        <a:t>éclipsée</a:t>
                      </a:r>
                      <a:endParaRPr lang="it-IT" sz="1050">
                        <a:effectLst/>
                      </a:endParaRPr>
                    </a:p>
                    <a:p>
                      <a:pPr marR="1537970" indent="449580"/>
                      <a:r>
                        <a:rPr lang="fr-FR" sz="1050">
                          <a:effectLst/>
                        </a:rPr>
                        <a:t>De</a:t>
                      </a:r>
                      <a:r>
                        <a:rPr lang="fr-FR" sz="1050" spc="120">
                          <a:effectLst/>
                        </a:rPr>
                        <a:t> </a:t>
                      </a:r>
                      <a:r>
                        <a:rPr lang="fr-FR" sz="1050">
                          <a:effectLst/>
                        </a:rPr>
                        <a:t>ma</a:t>
                      </a:r>
                      <a:r>
                        <a:rPr lang="fr-FR" sz="1050" spc="225">
                          <a:effectLst/>
                        </a:rPr>
                        <a:t> </a:t>
                      </a:r>
                      <a:r>
                        <a:rPr lang="fr-FR" sz="1050">
                          <a:effectLst/>
                        </a:rPr>
                        <a:t>splendeur</a:t>
                      </a:r>
                      <a:r>
                        <a:rPr lang="fr-FR" sz="1050" spc="-5">
                          <a:effectLst/>
                        </a:rPr>
                        <a:t> </a:t>
                      </a:r>
                      <a:r>
                        <a:rPr lang="fr-FR" sz="1050">
                          <a:effectLst/>
                        </a:rPr>
                        <a:t>passée, </a:t>
                      </a:r>
                      <a:endParaRPr lang="it-IT" sz="1050">
                        <a:effectLst/>
                      </a:endParaRPr>
                    </a:p>
                    <a:p>
                      <a:pPr marR="1537970" indent="449580"/>
                      <a:r>
                        <a:rPr lang="fr-FR" sz="1050" spc="-135">
                          <a:effectLst/>
                        </a:rPr>
                        <a:t>T</a:t>
                      </a:r>
                      <a:r>
                        <a:rPr lang="fr-FR" sz="1050">
                          <a:effectLst/>
                        </a:rPr>
                        <a:t>oi seul</a:t>
                      </a:r>
                      <a:r>
                        <a:rPr lang="fr-FR" sz="1050" spc="265">
                          <a:effectLst/>
                        </a:rPr>
                        <a:t> </a:t>
                      </a:r>
                      <a:r>
                        <a:rPr lang="fr-FR" sz="1050">
                          <a:effectLst/>
                        </a:rPr>
                        <a:t>me</a:t>
                      </a:r>
                      <a:r>
                        <a:rPr lang="fr-FR" sz="1050" spc="225">
                          <a:effectLst/>
                        </a:rPr>
                        <a:t> </a:t>
                      </a:r>
                      <a:r>
                        <a:rPr lang="fr-FR" sz="1050">
                          <a:effectLst/>
                        </a:rPr>
                        <a:t>consolais; </a:t>
                      </a:r>
                      <a:endParaRPr lang="it-IT" sz="1050">
                        <a:effectLst/>
                      </a:endParaRPr>
                    </a:p>
                    <a:p>
                      <a:pPr marR="1537970" indent="449580"/>
                      <a:r>
                        <a:rPr lang="fr-FR" sz="1050">
                          <a:effectLst/>
                        </a:rPr>
                        <a:t>C’est par</a:t>
                      </a:r>
                      <a:r>
                        <a:rPr lang="fr-FR" sz="1050" spc="250">
                          <a:effectLst/>
                        </a:rPr>
                        <a:t> </a:t>
                      </a:r>
                      <a:r>
                        <a:rPr lang="fr-FR" sz="1050">
                          <a:effectLst/>
                        </a:rPr>
                        <a:t>toi</a:t>
                      </a:r>
                      <a:r>
                        <a:rPr lang="fr-FR" sz="1050" spc="100">
                          <a:effectLst/>
                        </a:rPr>
                        <a:t> </a:t>
                      </a:r>
                      <a:r>
                        <a:rPr lang="fr-FR" sz="1050">
                          <a:effectLst/>
                        </a:rPr>
                        <a:t>que j’aimais!</a:t>
                      </a:r>
                      <a:endParaRPr lang="it-IT" sz="1050">
                        <a:effectLst/>
                      </a:endParaRPr>
                    </a:p>
                    <a:p>
                      <a:pPr marR="1337310" indent="449580"/>
                      <a:r>
                        <a:rPr lang="fr-FR" sz="1050">
                          <a:effectLst/>
                        </a:rPr>
                        <a:t>Pour</a:t>
                      </a:r>
                      <a:r>
                        <a:rPr lang="fr-FR" sz="1050" spc="285">
                          <a:effectLst/>
                        </a:rPr>
                        <a:t> </a:t>
                      </a:r>
                      <a:r>
                        <a:rPr lang="fr-FR" sz="1050">
                          <a:effectLst/>
                        </a:rPr>
                        <a:t>toi</a:t>
                      </a:r>
                      <a:r>
                        <a:rPr lang="fr-FR" sz="1050" spc="100">
                          <a:effectLst/>
                        </a:rPr>
                        <a:t> </a:t>
                      </a:r>
                      <a:r>
                        <a:rPr lang="fr-FR" sz="1050">
                          <a:effectLst/>
                        </a:rPr>
                        <a:t>qui</a:t>
                      </a:r>
                      <a:r>
                        <a:rPr lang="fr-FR" sz="1050" spc="140">
                          <a:effectLst/>
                        </a:rPr>
                        <a:t> </a:t>
                      </a:r>
                      <a:r>
                        <a:rPr lang="fr-FR" sz="1050">
                          <a:effectLst/>
                        </a:rPr>
                        <a:t>m’es</a:t>
                      </a:r>
                      <a:r>
                        <a:rPr lang="fr-FR" sz="1050" spc="290">
                          <a:effectLst/>
                        </a:rPr>
                        <a:t> </a:t>
                      </a:r>
                      <a:r>
                        <a:rPr lang="fr-FR" sz="1050">
                          <a:effectLst/>
                        </a:rPr>
                        <a:t>si</a:t>
                      </a:r>
                      <a:r>
                        <a:rPr lang="fr-FR" sz="1050" spc="100">
                          <a:effectLst/>
                        </a:rPr>
                        <a:t> </a:t>
                      </a:r>
                      <a:r>
                        <a:rPr lang="fr-FR" sz="1050">
                          <a:effectLst/>
                        </a:rPr>
                        <a:t>che</a:t>
                      </a:r>
                      <a:r>
                        <a:rPr lang="fr-FR" sz="1050" spc="-110">
                          <a:effectLst/>
                        </a:rPr>
                        <a:t>r</a:t>
                      </a:r>
                      <a:r>
                        <a:rPr lang="fr-FR" sz="1050">
                          <a:effectLst/>
                        </a:rPr>
                        <a:t>, </a:t>
                      </a:r>
                      <a:endParaRPr lang="it-IT" sz="1050">
                        <a:effectLst/>
                      </a:endParaRPr>
                    </a:p>
                    <a:p>
                      <a:pPr marR="1337310" indent="449580"/>
                      <a:r>
                        <a:rPr lang="fr-FR" sz="1050">
                          <a:effectLst/>
                        </a:rPr>
                        <a:t>Pour</a:t>
                      </a:r>
                      <a:r>
                        <a:rPr lang="fr-FR" sz="1050" spc="285">
                          <a:effectLst/>
                        </a:rPr>
                        <a:t> </a:t>
                      </a:r>
                      <a:r>
                        <a:rPr lang="fr-FR" sz="1050">
                          <a:effectLst/>
                        </a:rPr>
                        <a:t>toi,</a:t>
                      </a:r>
                      <a:r>
                        <a:rPr lang="fr-FR" sz="1050" spc="130">
                          <a:effectLst/>
                        </a:rPr>
                        <a:t> </a:t>
                      </a:r>
                      <a:r>
                        <a:rPr lang="fr-FR" sz="1050">
                          <a:effectLst/>
                        </a:rPr>
                        <a:t>mon</a:t>
                      </a:r>
                      <a:r>
                        <a:rPr lang="fr-FR" sz="1050" spc="270">
                          <a:effectLst/>
                        </a:rPr>
                        <a:t> </a:t>
                      </a:r>
                      <a:r>
                        <a:rPr lang="fr-FR" sz="1050">
                          <a:effectLst/>
                        </a:rPr>
                        <a:t>bien</a:t>
                      </a:r>
                      <a:r>
                        <a:rPr lang="fr-FR" sz="1050" spc="240">
                          <a:effectLst/>
                        </a:rPr>
                        <a:t> </a:t>
                      </a:r>
                      <a:r>
                        <a:rPr lang="fr-FR" sz="1050">
                          <a:effectLst/>
                        </a:rPr>
                        <a:t>suprême. </a:t>
                      </a:r>
                      <a:endParaRPr lang="it-IT" sz="1050">
                        <a:effectLst/>
                      </a:endParaRPr>
                    </a:p>
                    <a:p>
                      <a:pPr marR="1337310" indent="449580"/>
                      <a:r>
                        <a:rPr lang="fr-FR" sz="1050">
                          <a:effectLst/>
                        </a:rPr>
                        <a:t>J’ai</a:t>
                      </a:r>
                      <a:r>
                        <a:rPr lang="fr-FR" sz="1050" spc="155">
                          <a:effectLst/>
                        </a:rPr>
                        <a:t> </a:t>
                      </a:r>
                      <a:r>
                        <a:rPr lang="fr-FR" sz="1050">
                          <a:effectLst/>
                        </a:rPr>
                        <a:t>bravé le</a:t>
                      </a:r>
                      <a:r>
                        <a:rPr lang="fr-FR" sz="1050" spc="80">
                          <a:effectLst/>
                        </a:rPr>
                        <a:t> </a:t>
                      </a:r>
                      <a:r>
                        <a:rPr lang="fr-FR" sz="1050">
                          <a:effectLst/>
                        </a:rPr>
                        <a:t>ciel</a:t>
                      </a:r>
                      <a:r>
                        <a:rPr lang="fr-FR" sz="1050" spc="120">
                          <a:effectLst/>
                        </a:rPr>
                        <a:t> </a:t>
                      </a:r>
                      <a:r>
                        <a:rPr lang="fr-FR" sz="1050">
                          <a:effectLst/>
                        </a:rPr>
                        <a:t>même,</a:t>
                      </a:r>
                      <a:endParaRPr lang="it-IT" sz="1050">
                        <a:effectLst/>
                      </a:endParaRPr>
                    </a:p>
                    <a:p>
                      <a:pPr marR="488950" indent="18415" algn="just"/>
                      <a:r>
                        <a:rPr lang="fr-FR" sz="1050">
                          <a:effectLst/>
                        </a:rPr>
                        <a:t>	Je</a:t>
                      </a:r>
                      <a:r>
                        <a:rPr lang="fr-FR" sz="1050" spc="115">
                          <a:effectLst/>
                        </a:rPr>
                        <a:t> </a:t>
                      </a:r>
                      <a:r>
                        <a:rPr lang="fr-FR" sz="1050">
                          <a:effectLst/>
                        </a:rPr>
                        <a:t>braverais</a:t>
                      </a:r>
                      <a:r>
                        <a:rPr lang="fr-FR" sz="1050" spc="-140">
                          <a:effectLst/>
                        </a:rPr>
                        <a:t> </a:t>
                      </a:r>
                      <a:r>
                        <a:rPr lang="fr-FR" sz="1050">
                          <a:effectLst/>
                        </a:rPr>
                        <a:t>l’enfer!</a:t>
                      </a:r>
                      <a:endParaRPr lang="it-IT" sz="1050">
                        <a:effectLst/>
                        <a:latin typeface="Times New Roman" panose="02020603050405020304" pitchFamily="18" charset="0"/>
                        <a:ea typeface="Calibri" panose="020F0502020204030204" pitchFamily="34" charset="0"/>
                      </a:endParaRPr>
                    </a:p>
                  </a:txBody>
                  <a:tcPr marL="53508" marR="53508" marT="0" marB="0"/>
                </a:tc>
                <a:tc>
                  <a:txBody>
                    <a:bodyPr/>
                    <a:lstStyle/>
                    <a:p>
                      <a:r>
                        <a:rPr lang="it-IT" sz="1050" cap="small" dirty="0">
                          <a:effectLst/>
                        </a:rPr>
                        <a:t>Be</a:t>
                      </a:r>
                      <a:r>
                        <a:rPr lang="it-IT" sz="1050" cap="small" spc="10" dirty="0">
                          <a:effectLst/>
                        </a:rPr>
                        <a:t>r</a:t>
                      </a:r>
                      <a:r>
                        <a:rPr lang="it-IT" sz="1050" cap="small" dirty="0">
                          <a:effectLst/>
                        </a:rPr>
                        <a:t>tram</a:t>
                      </a:r>
                      <a:endParaRPr lang="it-IT" sz="1050" dirty="0">
                        <a:effectLst/>
                      </a:endParaRPr>
                    </a:p>
                    <a:p>
                      <a:r>
                        <a:rPr lang="it-IT" sz="1050" dirty="0">
                          <a:effectLst/>
                        </a:rPr>
                        <a:t>Ecco una nuova </a:t>
                      </a:r>
                      <a:r>
                        <a:rPr lang="fr-FR" sz="1050" dirty="0" err="1">
                          <a:effectLst/>
                        </a:rPr>
                        <a:t>preda</a:t>
                      </a:r>
                      <a:r>
                        <a:rPr lang="fr-FR" sz="1050" dirty="0">
                          <a:effectLst/>
                        </a:rPr>
                        <a:t>! Un </a:t>
                      </a:r>
                      <a:r>
                        <a:rPr lang="fr-FR" sz="1050" dirty="0" err="1">
                          <a:effectLst/>
                        </a:rPr>
                        <a:t>glorioso</a:t>
                      </a:r>
                      <a:r>
                        <a:rPr lang="fr-FR" sz="1050" dirty="0">
                          <a:effectLst/>
                        </a:rPr>
                        <a:t> </a:t>
                      </a:r>
                      <a:r>
                        <a:rPr lang="fr-FR" sz="1050" dirty="0" err="1">
                          <a:effectLst/>
                        </a:rPr>
                        <a:t>acquisto</a:t>
                      </a:r>
                      <a:r>
                        <a:rPr lang="fr-FR" sz="1050" dirty="0">
                          <a:effectLst/>
                        </a:rPr>
                        <a:t> </a:t>
                      </a:r>
                      <a:endParaRPr lang="it-IT" sz="1050" dirty="0">
                        <a:effectLst/>
                      </a:endParaRPr>
                    </a:p>
                    <a:p>
                      <a:r>
                        <a:rPr lang="fr-FR" sz="1050" dirty="0">
                          <a:effectLst/>
                        </a:rPr>
                        <a:t>di </a:t>
                      </a:r>
                      <a:r>
                        <a:rPr lang="fr-FR" sz="1050" dirty="0" err="1">
                          <a:effectLst/>
                        </a:rPr>
                        <a:t>cui</a:t>
                      </a:r>
                      <a:r>
                        <a:rPr lang="fr-FR" sz="1050" dirty="0">
                          <a:effectLst/>
                        </a:rPr>
                        <a:t> l’</a:t>
                      </a:r>
                      <a:r>
                        <a:rPr lang="fr-FR" sz="1050" dirty="0" err="1">
                          <a:effectLst/>
                        </a:rPr>
                        <a:t>inferno</a:t>
                      </a:r>
                      <a:r>
                        <a:rPr lang="fr-FR" sz="1050" dirty="0">
                          <a:effectLst/>
                        </a:rPr>
                        <a:t> si </a:t>
                      </a:r>
                      <a:r>
                        <a:rPr lang="fr-FR" sz="1050" dirty="0" err="1">
                          <a:effectLst/>
                        </a:rPr>
                        <a:t>dovrà</a:t>
                      </a:r>
                      <a:r>
                        <a:rPr lang="fr-FR" sz="1050" dirty="0">
                          <a:effectLst/>
                        </a:rPr>
                        <a:t> </a:t>
                      </a:r>
                      <a:r>
                        <a:rPr lang="fr-FR" sz="1050" dirty="0" err="1">
                          <a:effectLst/>
                        </a:rPr>
                        <a:t>rallegrare</a:t>
                      </a:r>
                      <a:r>
                        <a:rPr lang="fr-FR" sz="1050" dirty="0">
                          <a:effectLst/>
                        </a:rPr>
                        <a:t>!</a:t>
                      </a:r>
                      <a:endParaRPr lang="it-IT" sz="1050" dirty="0">
                        <a:effectLst/>
                      </a:endParaRPr>
                    </a:p>
                    <a:p>
                      <a:r>
                        <a:rPr lang="fr-FR" sz="1050" dirty="0">
                          <a:effectLst/>
                        </a:rPr>
                        <a:t>Ma </a:t>
                      </a:r>
                      <a:r>
                        <a:rPr lang="fr-FR" sz="1050" dirty="0" err="1">
                          <a:effectLst/>
                        </a:rPr>
                        <a:t>rido</a:t>
                      </a:r>
                      <a:r>
                        <a:rPr lang="fr-FR" sz="1050" dirty="0">
                          <a:effectLst/>
                        </a:rPr>
                        <a:t> dei </a:t>
                      </a:r>
                      <a:r>
                        <a:rPr lang="fr-FR" sz="1050" dirty="0" err="1">
                          <a:effectLst/>
                        </a:rPr>
                        <a:t>suoi</a:t>
                      </a:r>
                      <a:r>
                        <a:rPr lang="fr-FR" sz="1050" dirty="0">
                          <a:effectLst/>
                        </a:rPr>
                        <a:t> mali e del </a:t>
                      </a:r>
                      <a:r>
                        <a:rPr lang="fr-FR" sz="1050" dirty="0" err="1">
                          <a:effectLst/>
                        </a:rPr>
                        <a:t>destino</a:t>
                      </a:r>
                      <a:r>
                        <a:rPr lang="fr-FR" sz="1050" dirty="0">
                          <a:effectLst/>
                        </a:rPr>
                        <a:t> </a:t>
                      </a:r>
                      <a:r>
                        <a:rPr lang="fr-FR" sz="1050" dirty="0" err="1">
                          <a:effectLst/>
                        </a:rPr>
                        <a:t>ch’egli</a:t>
                      </a:r>
                      <a:r>
                        <a:rPr lang="fr-FR" sz="1050" dirty="0">
                          <a:effectLst/>
                        </a:rPr>
                        <a:t> si </a:t>
                      </a:r>
                      <a:r>
                        <a:rPr lang="fr-FR" sz="1050" dirty="0" err="1">
                          <a:effectLst/>
                        </a:rPr>
                        <a:t>prepara</a:t>
                      </a:r>
                      <a:r>
                        <a:rPr lang="fr-FR" sz="1050" dirty="0">
                          <a:effectLst/>
                        </a:rPr>
                        <a:t>,</a:t>
                      </a:r>
                      <a:endParaRPr lang="it-IT" sz="1050" dirty="0">
                        <a:effectLst/>
                      </a:endParaRPr>
                    </a:p>
                    <a:p>
                      <a:r>
                        <a:rPr lang="fr-FR" sz="1050" dirty="0" err="1">
                          <a:effectLst/>
                        </a:rPr>
                        <a:t>mentre</a:t>
                      </a:r>
                      <a:r>
                        <a:rPr lang="fr-FR" sz="1050" dirty="0">
                          <a:effectLst/>
                        </a:rPr>
                        <a:t> tra poco si </a:t>
                      </a:r>
                      <a:r>
                        <a:rPr lang="fr-FR" sz="1050" dirty="0" err="1">
                          <a:effectLst/>
                        </a:rPr>
                        <a:t>compirà</a:t>
                      </a:r>
                      <a:r>
                        <a:rPr lang="fr-FR" sz="1050" dirty="0">
                          <a:effectLst/>
                        </a:rPr>
                        <a:t> il </a:t>
                      </a:r>
                      <a:r>
                        <a:rPr lang="fr-FR" sz="1050" dirty="0" err="1">
                          <a:effectLst/>
                        </a:rPr>
                        <a:t>mio</a:t>
                      </a:r>
                      <a:r>
                        <a:rPr lang="fr-FR" sz="1050" dirty="0">
                          <a:effectLst/>
                        </a:rPr>
                        <a:t>. </a:t>
                      </a:r>
                      <a:endParaRPr lang="it-IT" sz="1050" dirty="0">
                        <a:effectLst/>
                      </a:endParaRPr>
                    </a:p>
                    <a:p>
                      <a:r>
                        <a:rPr lang="fr-FR" sz="1050" dirty="0">
                          <a:effectLst/>
                        </a:rPr>
                        <a:t>Re </a:t>
                      </a:r>
                      <a:r>
                        <a:rPr lang="fr-FR" sz="1050" dirty="0" err="1">
                          <a:effectLst/>
                        </a:rPr>
                        <a:t>degl’angeli</a:t>
                      </a:r>
                      <a:r>
                        <a:rPr lang="fr-FR" sz="1050" dirty="0">
                          <a:effectLst/>
                        </a:rPr>
                        <a:t> </a:t>
                      </a:r>
                      <a:r>
                        <a:rPr lang="fr-FR" sz="1050" dirty="0" err="1">
                          <a:effectLst/>
                        </a:rPr>
                        <a:t>caduti</a:t>
                      </a:r>
                      <a:r>
                        <a:rPr lang="fr-FR" sz="1050" dirty="0">
                          <a:effectLst/>
                        </a:rPr>
                        <a:t>! </a:t>
                      </a:r>
                      <a:r>
                        <a:rPr lang="fr-FR" sz="1050" dirty="0" err="1">
                          <a:effectLst/>
                        </a:rPr>
                        <a:t>Mio</a:t>
                      </a:r>
                      <a:r>
                        <a:rPr lang="fr-FR" sz="1050" dirty="0">
                          <a:effectLst/>
                        </a:rPr>
                        <a:t> </a:t>
                      </a:r>
                      <a:r>
                        <a:rPr lang="fr-FR" sz="1050" dirty="0" err="1">
                          <a:effectLst/>
                        </a:rPr>
                        <a:t>signore</a:t>
                      </a:r>
                      <a:r>
                        <a:rPr lang="fr-FR" sz="1050" dirty="0">
                          <a:effectLst/>
                        </a:rPr>
                        <a:t>,… </a:t>
                      </a:r>
                      <a:r>
                        <a:rPr lang="fr-FR" sz="1050" dirty="0" err="1">
                          <a:effectLst/>
                        </a:rPr>
                        <a:t>io</a:t>
                      </a:r>
                      <a:r>
                        <a:rPr lang="fr-FR" sz="1050" dirty="0">
                          <a:effectLst/>
                        </a:rPr>
                        <a:t> </a:t>
                      </a:r>
                      <a:r>
                        <a:rPr lang="fr-FR" sz="1050" dirty="0" err="1">
                          <a:effectLst/>
                        </a:rPr>
                        <a:t>tremo</a:t>
                      </a:r>
                      <a:r>
                        <a:rPr lang="fr-FR" sz="1050" dirty="0">
                          <a:effectLst/>
                        </a:rPr>
                        <a:t>!</a:t>
                      </a:r>
                      <a:endParaRPr lang="it-IT" sz="1050" dirty="0">
                        <a:effectLst/>
                      </a:endParaRPr>
                    </a:p>
                    <a:p>
                      <a:r>
                        <a:rPr lang="fr-FR" sz="1050" dirty="0" err="1">
                          <a:effectLst/>
                        </a:rPr>
                        <a:t>Egli</a:t>
                      </a:r>
                      <a:r>
                        <a:rPr lang="fr-FR" sz="1050" dirty="0">
                          <a:effectLst/>
                        </a:rPr>
                        <a:t> è là </a:t>
                      </a:r>
                      <a:r>
                        <a:rPr lang="fr-FR" sz="1050" dirty="0" err="1">
                          <a:effectLst/>
                        </a:rPr>
                        <a:t>che</a:t>
                      </a:r>
                      <a:r>
                        <a:rPr lang="fr-FR" sz="1050" dirty="0">
                          <a:effectLst/>
                        </a:rPr>
                        <a:t> m’attende… </a:t>
                      </a:r>
                      <a:r>
                        <a:rPr lang="fr-FR" sz="1050" dirty="0" err="1">
                          <a:effectLst/>
                        </a:rPr>
                        <a:t>Sì</a:t>
                      </a:r>
                      <a:r>
                        <a:rPr lang="fr-FR" sz="1050" dirty="0">
                          <a:effectLst/>
                        </a:rPr>
                        <a:t>, </a:t>
                      </a:r>
                      <a:r>
                        <a:rPr lang="fr-FR" sz="1050" dirty="0" err="1">
                          <a:effectLst/>
                        </a:rPr>
                        <a:t>sento</a:t>
                      </a:r>
                      <a:r>
                        <a:rPr lang="fr-FR" sz="1050" dirty="0">
                          <a:effectLst/>
                        </a:rPr>
                        <a:t> le </a:t>
                      </a:r>
                      <a:r>
                        <a:rPr lang="fr-FR" sz="1050" dirty="0" err="1">
                          <a:effectLst/>
                        </a:rPr>
                        <a:t>grida</a:t>
                      </a:r>
                      <a:r>
                        <a:rPr lang="fr-FR" sz="1050" dirty="0">
                          <a:effectLst/>
                        </a:rPr>
                        <a:t> </a:t>
                      </a:r>
                      <a:endParaRPr lang="it-IT" sz="1050" dirty="0">
                        <a:effectLst/>
                      </a:endParaRPr>
                    </a:p>
                    <a:p>
                      <a:r>
                        <a:rPr lang="fr-FR" sz="1050" dirty="0">
                          <a:effectLst/>
                        </a:rPr>
                        <a:t>Della </a:t>
                      </a:r>
                      <a:r>
                        <a:rPr lang="fr-FR" sz="1050" dirty="0" err="1">
                          <a:effectLst/>
                        </a:rPr>
                        <a:t>gioia</a:t>
                      </a:r>
                      <a:r>
                        <a:rPr lang="fr-FR" sz="1050" dirty="0">
                          <a:effectLst/>
                        </a:rPr>
                        <a:t> infernale  … S’</a:t>
                      </a:r>
                      <a:r>
                        <a:rPr lang="fr-FR" sz="1050" dirty="0" err="1">
                          <a:effectLst/>
                        </a:rPr>
                        <a:t>abbandonano</a:t>
                      </a:r>
                      <a:r>
                        <a:rPr lang="fr-FR" sz="1050" dirty="0">
                          <a:effectLst/>
                        </a:rPr>
                        <a:t> tutti </a:t>
                      </a:r>
                      <a:r>
                        <a:rPr lang="fr-FR" sz="1050" dirty="0" err="1">
                          <a:effectLst/>
                        </a:rPr>
                        <a:t>insieme</a:t>
                      </a:r>
                      <a:r>
                        <a:rPr lang="fr-FR" sz="1050" dirty="0">
                          <a:effectLst/>
                        </a:rPr>
                        <a:t>,</a:t>
                      </a:r>
                      <a:endParaRPr lang="it-IT" sz="1050" dirty="0">
                        <a:effectLst/>
                      </a:endParaRPr>
                    </a:p>
                    <a:p>
                      <a:r>
                        <a:rPr lang="fr-FR" sz="1050" dirty="0">
                          <a:effectLst/>
                        </a:rPr>
                        <a:t>per </a:t>
                      </a:r>
                      <a:r>
                        <a:rPr lang="fr-FR" sz="1050" dirty="0" err="1">
                          <a:effectLst/>
                        </a:rPr>
                        <a:t>dimenticare</a:t>
                      </a:r>
                      <a:r>
                        <a:rPr lang="fr-FR" sz="1050" dirty="0">
                          <a:effectLst/>
                        </a:rPr>
                        <a:t> le </a:t>
                      </a:r>
                      <a:r>
                        <a:rPr lang="fr-FR" sz="1050" dirty="0" err="1">
                          <a:effectLst/>
                        </a:rPr>
                        <a:t>loro</a:t>
                      </a:r>
                      <a:r>
                        <a:rPr lang="fr-FR" sz="1050" dirty="0">
                          <a:effectLst/>
                        </a:rPr>
                        <a:t> </a:t>
                      </a:r>
                      <a:r>
                        <a:rPr lang="fr-FR" sz="1050" dirty="0" err="1">
                          <a:effectLst/>
                        </a:rPr>
                        <a:t>pene</a:t>
                      </a:r>
                      <a:r>
                        <a:rPr lang="fr-FR" sz="1050" dirty="0">
                          <a:effectLst/>
                        </a:rPr>
                        <a:t> </a:t>
                      </a:r>
                      <a:r>
                        <a:rPr lang="fr-FR" sz="1050" dirty="0" err="1">
                          <a:effectLst/>
                        </a:rPr>
                        <a:t>tremende</a:t>
                      </a:r>
                      <a:r>
                        <a:rPr lang="it-IT" sz="1050" dirty="0">
                          <a:effectLst/>
                        </a:rPr>
                        <a:t>, a danze orrende.</a:t>
                      </a:r>
                    </a:p>
                    <a:p>
                      <a:pPr>
                        <a:tabLst>
                          <a:tab pos="657860" algn="l"/>
                        </a:tabLst>
                      </a:pPr>
                      <a:r>
                        <a:rPr lang="it-IT" sz="1050" dirty="0">
                          <a:effectLst/>
                        </a:rPr>
                        <a:t>	</a:t>
                      </a:r>
                    </a:p>
                    <a:p>
                      <a:pPr marL="63500">
                        <a:spcAft>
                          <a:spcPts val="0"/>
                        </a:spcAft>
                      </a:pPr>
                      <a:r>
                        <a:rPr lang="it-IT" sz="1050" cap="small" dirty="0">
                          <a:effectLst/>
                        </a:rPr>
                        <a:t>Co</a:t>
                      </a:r>
                      <a:r>
                        <a:rPr lang="it-IT" sz="1050" cap="small" spc="-10" dirty="0">
                          <a:effectLst/>
                        </a:rPr>
                        <a:t>r</a:t>
                      </a:r>
                      <a:r>
                        <a:rPr lang="it-IT" sz="1050" cap="small" dirty="0">
                          <a:effectLst/>
                        </a:rPr>
                        <a:t>o</a:t>
                      </a:r>
                      <a:r>
                        <a:rPr lang="it-IT" sz="1050" dirty="0">
                          <a:effectLst/>
                        </a:rPr>
                        <a:t> (nella caverna)</a:t>
                      </a:r>
                    </a:p>
                    <a:p>
                      <a:pPr marL="63500" marR="1371600">
                        <a:spcAft>
                          <a:spcPts val="0"/>
                        </a:spcAft>
                      </a:pPr>
                      <a:r>
                        <a:rPr lang="it-IT" sz="1050" dirty="0">
                          <a:effectLst/>
                        </a:rPr>
                        <a:t>         Neri demoni, fantasmi,</a:t>
                      </a:r>
                    </a:p>
                    <a:p>
                      <a:pPr marL="63500" marR="1620520">
                        <a:spcAft>
                          <a:spcPts val="0"/>
                        </a:spcAft>
                      </a:pPr>
                      <a:r>
                        <a:rPr lang="it-IT" sz="1050" dirty="0">
                          <a:effectLst/>
                        </a:rPr>
                        <a:t>     dimentichiamo i cieli;</a:t>
                      </a:r>
                    </a:p>
                    <a:p>
                      <a:pPr marL="63500" marR="1620520">
                        <a:spcAft>
                          <a:spcPts val="0"/>
                        </a:spcAft>
                      </a:pPr>
                      <a:r>
                        <a:rPr lang="it-IT" sz="1050" dirty="0">
                          <a:effectLst/>
                        </a:rPr>
                        <a:t>     dei regni infernali</a:t>
                      </a:r>
                    </a:p>
                    <a:p>
                      <a:pPr marL="63500" marR="1620520">
                        <a:spcAft>
                          <a:spcPts val="0"/>
                        </a:spcAft>
                      </a:pPr>
                      <a:r>
                        <a:rPr lang="it-IT" sz="1050" spc="15" dirty="0">
                          <a:effectLst/>
                        </a:rPr>
                        <a:t>    </a:t>
                      </a:r>
                      <a:r>
                        <a:rPr lang="it-IT" sz="1050" spc="-20" dirty="0">
                          <a:effectLst/>
                        </a:rPr>
                        <a:t>celebriamo le feste.</a:t>
                      </a:r>
                      <a:endParaRPr lang="it-IT" sz="1050" dirty="0">
                        <a:effectLst/>
                      </a:endParaRPr>
                    </a:p>
                    <a:p>
                      <a:pPr marL="63500">
                        <a:spcAft>
                          <a:spcPts val="0"/>
                        </a:spcAft>
                      </a:pPr>
                      <a:r>
                        <a:rPr lang="it-IT" sz="1050" cap="small" dirty="0">
                          <a:effectLst/>
                        </a:rPr>
                        <a:t> </a:t>
                      </a:r>
                      <a:endParaRPr lang="it-IT" sz="1050" dirty="0">
                        <a:effectLst/>
                      </a:endParaRPr>
                    </a:p>
                    <a:p>
                      <a:pPr marL="63500">
                        <a:spcAft>
                          <a:spcPts val="0"/>
                        </a:spcAft>
                      </a:pPr>
                      <a:r>
                        <a:rPr lang="it-IT" sz="1050" cap="small" dirty="0">
                          <a:effectLst/>
                        </a:rPr>
                        <a:t>Be</a:t>
                      </a:r>
                      <a:r>
                        <a:rPr lang="it-IT" sz="1050" cap="small" spc="10" dirty="0">
                          <a:effectLst/>
                        </a:rPr>
                        <a:t>r</a:t>
                      </a:r>
                      <a:r>
                        <a:rPr lang="it-IT" sz="1050" cap="small" dirty="0">
                          <a:effectLst/>
                        </a:rPr>
                        <a:t>tram</a:t>
                      </a:r>
                      <a:endParaRPr lang="it-IT" sz="1050" dirty="0">
                        <a:effectLst/>
                      </a:endParaRPr>
                    </a:p>
                    <a:p>
                      <a:pPr marL="64770" marR="36195">
                        <a:spcAft>
                          <a:spcPts val="0"/>
                        </a:spcAft>
                      </a:pPr>
                      <a:r>
                        <a:rPr lang="it-IT" sz="1050" dirty="0">
                          <a:effectLst/>
                        </a:rPr>
                        <a:t>Si vorrebbe invano strapparlo alle mie </a:t>
                      </a:r>
                      <a:r>
                        <a:rPr lang="it-IT" sz="1050" dirty="0" err="1">
                          <a:effectLst/>
                        </a:rPr>
                        <a:t>bracia</a:t>
                      </a:r>
                      <a:r>
                        <a:rPr lang="it-IT" sz="1050" dirty="0">
                          <a:effectLst/>
                        </a:rPr>
                        <a:t>, </a:t>
                      </a:r>
                    </a:p>
                    <a:p>
                      <a:pPr marL="64770" marR="36195">
                        <a:spcAft>
                          <a:spcPts val="0"/>
                        </a:spcAft>
                      </a:pPr>
                      <a:r>
                        <a:rPr lang="it-IT" sz="1050" dirty="0">
                          <a:effectLst/>
                        </a:rPr>
                        <a:t>No, Roberto non mi scapperà.</a:t>
                      </a:r>
                    </a:p>
                    <a:p>
                      <a:pPr marL="63500">
                        <a:spcAft>
                          <a:spcPts val="0"/>
                        </a:spcAft>
                      </a:pPr>
                      <a:r>
                        <a:rPr lang="it-IT" sz="1050" dirty="0">
                          <a:effectLst/>
                        </a:rPr>
                        <a:t> </a:t>
                      </a:r>
                    </a:p>
                    <a:p>
                      <a:pPr marL="63500">
                        <a:spcAft>
                          <a:spcPts val="0"/>
                        </a:spcAft>
                      </a:pPr>
                      <a:r>
                        <a:rPr lang="it-IT" sz="1050" cap="small" dirty="0">
                          <a:effectLst/>
                        </a:rPr>
                        <a:t>Co</a:t>
                      </a:r>
                      <a:r>
                        <a:rPr lang="it-IT" sz="1050" cap="small" spc="-10" dirty="0">
                          <a:effectLst/>
                        </a:rPr>
                        <a:t>r</a:t>
                      </a:r>
                      <a:r>
                        <a:rPr lang="it-IT" sz="1050" cap="small" dirty="0">
                          <a:effectLst/>
                        </a:rPr>
                        <a:t>o</a:t>
                      </a:r>
                      <a:r>
                        <a:rPr lang="it-IT" sz="1050" dirty="0">
                          <a:effectLst/>
                        </a:rPr>
                        <a:t> (nella caverna)</a:t>
                      </a:r>
                    </a:p>
                    <a:p>
                      <a:pPr marL="63500" marR="1141095">
                        <a:spcAft>
                          <a:spcPts val="0"/>
                        </a:spcAft>
                      </a:pPr>
                      <a:r>
                        <a:rPr lang="it-IT" sz="1050" dirty="0">
                          <a:effectLst/>
                        </a:rPr>
                        <a:t>     Gloria al signore che ci guida, </a:t>
                      </a:r>
                    </a:p>
                    <a:p>
                      <a:pPr marL="63500" marR="1141095">
                        <a:spcAft>
                          <a:spcPts val="0"/>
                        </a:spcAft>
                      </a:pPr>
                      <a:r>
                        <a:rPr lang="it-IT" sz="1050" dirty="0">
                          <a:effectLst/>
                        </a:rPr>
                        <a:t>     Alla danza, che egli presiede!</a:t>
                      </a:r>
                    </a:p>
                    <a:p>
                      <a:r>
                        <a:rPr lang="it-IT" sz="1050" dirty="0">
                          <a:effectLst/>
                        </a:rPr>
                        <a:t> </a:t>
                      </a:r>
                    </a:p>
                    <a:p>
                      <a:pPr marL="63500">
                        <a:spcAft>
                          <a:spcPts val="0"/>
                        </a:spcAft>
                      </a:pPr>
                      <a:r>
                        <a:rPr lang="it-IT" sz="1050" cap="small" dirty="0">
                          <a:effectLst/>
                        </a:rPr>
                        <a:t>Be</a:t>
                      </a:r>
                      <a:r>
                        <a:rPr lang="it-IT" sz="1050" cap="small" spc="10" dirty="0">
                          <a:effectLst/>
                        </a:rPr>
                        <a:t>r</a:t>
                      </a:r>
                      <a:r>
                        <a:rPr lang="it-IT" sz="1050" cap="small" dirty="0">
                          <a:effectLst/>
                        </a:rPr>
                        <a:t>tram</a:t>
                      </a:r>
                      <a:endParaRPr lang="it-IT" sz="1050" dirty="0">
                        <a:effectLst/>
                      </a:endParaRPr>
                    </a:p>
                    <a:p>
                      <a:pPr marL="63500" marR="1315720">
                        <a:spcAft>
                          <a:spcPts val="0"/>
                        </a:spcAft>
                      </a:pPr>
                      <a:r>
                        <a:rPr lang="it-IT" sz="1050" dirty="0">
                          <a:effectLst/>
                        </a:rPr>
                        <a:t>Per te che mi sei sì caro, </a:t>
                      </a:r>
                    </a:p>
                    <a:p>
                      <a:pPr marL="63500" marR="1315720">
                        <a:spcAft>
                          <a:spcPts val="0"/>
                        </a:spcAft>
                      </a:pPr>
                      <a:r>
                        <a:rPr lang="it-IT" sz="1050" dirty="0">
                          <a:effectLst/>
                        </a:rPr>
                        <a:t>per te, mio bene supremo,</a:t>
                      </a:r>
                    </a:p>
                    <a:p>
                      <a:pPr marL="63500" marR="1259840">
                        <a:spcAft>
                          <a:spcPts val="0"/>
                        </a:spcAft>
                      </a:pPr>
                      <a:r>
                        <a:rPr lang="it-IT" sz="1050" dirty="0">
                          <a:effectLst/>
                        </a:rPr>
                        <a:t>ho </a:t>
                      </a:r>
                      <a:r>
                        <a:rPr lang="it-IT" sz="1050" dirty="0" err="1">
                          <a:effectLst/>
                        </a:rPr>
                        <a:t>sﬁdato</a:t>
                      </a:r>
                      <a:r>
                        <a:rPr lang="it-IT" sz="1050" dirty="0">
                          <a:effectLst/>
                        </a:rPr>
                        <a:t> il cielo stesso, </a:t>
                      </a:r>
                    </a:p>
                    <a:p>
                      <a:pPr marL="63500" marR="1259840">
                        <a:spcAft>
                          <a:spcPts val="0"/>
                        </a:spcAft>
                      </a:pPr>
                      <a:r>
                        <a:rPr lang="it-IT" sz="1050" dirty="0">
                          <a:effectLst/>
                        </a:rPr>
                        <a:t>e l’inferno </a:t>
                      </a:r>
                      <a:r>
                        <a:rPr lang="it-IT" sz="1050" dirty="0" err="1">
                          <a:effectLst/>
                        </a:rPr>
                        <a:t>sﬁderò</a:t>
                      </a:r>
                      <a:r>
                        <a:rPr lang="it-IT" sz="1050" dirty="0">
                          <a:effectLst/>
                        </a:rPr>
                        <a:t>!</a:t>
                      </a:r>
                    </a:p>
                    <a:p>
                      <a:r>
                        <a:rPr lang="it-IT" sz="1050" dirty="0">
                          <a:effectLst/>
                        </a:rPr>
                        <a:t> </a:t>
                      </a:r>
                    </a:p>
                    <a:p>
                      <a:pPr marL="63500" marR="1312545" indent="198755">
                        <a:spcAft>
                          <a:spcPts val="0"/>
                        </a:spcAft>
                      </a:pPr>
                      <a:r>
                        <a:rPr lang="it-IT" sz="1050" dirty="0">
                          <a:effectLst/>
                        </a:rPr>
                        <a:t>Della gloria ch’io perdei, </a:t>
                      </a:r>
                    </a:p>
                    <a:p>
                      <a:pPr marL="63500" marR="1312545">
                        <a:spcAft>
                          <a:spcPts val="0"/>
                        </a:spcAft>
                      </a:pPr>
                      <a:r>
                        <a:rPr lang="it-IT" sz="1050" dirty="0">
                          <a:effectLst/>
                        </a:rPr>
                        <a:t>Del passato mio </a:t>
                      </a:r>
                      <a:r>
                        <a:rPr lang="it-IT" sz="1050" dirty="0" err="1">
                          <a:effectLst/>
                        </a:rPr>
                        <a:t>splendor</a:t>
                      </a:r>
                      <a:r>
                        <a:rPr lang="it-IT" sz="1050" dirty="0">
                          <a:effectLst/>
                        </a:rPr>
                        <a:t>, </a:t>
                      </a:r>
                    </a:p>
                    <a:p>
                      <a:pPr marL="63500" marR="1312545">
                        <a:spcAft>
                          <a:spcPts val="0"/>
                        </a:spcAft>
                      </a:pPr>
                      <a:r>
                        <a:rPr lang="it-IT" sz="1050" dirty="0">
                          <a:effectLst/>
                        </a:rPr>
                        <a:t>Ah, tu sol mi consoli.</a:t>
                      </a:r>
                    </a:p>
                    <a:p>
                      <a:pPr marL="63500">
                        <a:spcAft>
                          <a:spcPts val="0"/>
                        </a:spcAft>
                      </a:pPr>
                      <a:r>
                        <a:rPr lang="it-IT" sz="1050" dirty="0">
                          <a:effectLst/>
                        </a:rPr>
                        <a:t>È per te che ho amato!</a:t>
                      </a:r>
                    </a:p>
                    <a:p>
                      <a:pPr marL="63500" marR="1315720">
                        <a:spcAft>
                          <a:spcPts val="0"/>
                        </a:spcAft>
                      </a:pPr>
                      <a:r>
                        <a:rPr lang="it-IT" sz="1050" dirty="0">
                          <a:effectLst/>
                        </a:rPr>
                        <a:t>Per te che mi sei sì caro, </a:t>
                      </a:r>
                    </a:p>
                    <a:p>
                      <a:pPr marL="63500" marR="1315720">
                        <a:spcAft>
                          <a:spcPts val="0"/>
                        </a:spcAft>
                      </a:pPr>
                      <a:r>
                        <a:rPr lang="it-IT" sz="1050" dirty="0">
                          <a:effectLst/>
                        </a:rPr>
                        <a:t>per te, mio bene supremo,</a:t>
                      </a:r>
                    </a:p>
                    <a:p>
                      <a:pPr marL="63500" marR="1259840">
                        <a:spcAft>
                          <a:spcPts val="0"/>
                        </a:spcAft>
                      </a:pPr>
                      <a:r>
                        <a:rPr lang="it-IT" sz="1050" dirty="0">
                          <a:effectLst/>
                        </a:rPr>
                        <a:t>ho </a:t>
                      </a:r>
                      <a:r>
                        <a:rPr lang="it-IT" sz="1050" dirty="0" err="1">
                          <a:effectLst/>
                        </a:rPr>
                        <a:t>sﬁdato</a:t>
                      </a:r>
                      <a:r>
                        <a:rPr lang="it-IT" sz="1050" dirty="0">
                          <a:effectLst/>
                        </a:rPr>
                        <a:t> il cielo stesso, </a:t>
                      </a:r>
                    </a:p>
                    <a:p>
                      <a:pPr marL="63500" marR="1259840">
                        <a:spcAft>
                          <a:spcPts val="0"/>
                        </a:spcAft>
                      </a:pPr>
                      <a:r>
                        <a:rPr lang="it-IT" sz="1050" dirty="0">
                          <a:effectLst/>
                        </a:rPr>
                        <a:t>e l’inferno </a:t>
                      </a:r>
                      <a:r>
                        <a:rPr lang="it-IT" sz="1050" dirty="0" err="1">
                          <a:effectLst/>
                        </a:rPr>
                        <a:t>sﬁderò</a:t>
                      </a:r>
                      <a:r>
                        <a:rPr lang="it-IT" sz="1050" dirty="0">
                          <a:effectLst/>
                        </a:rPr>
                        <a:t>!</a:t>
                      </a:r>
                      <a:endParaRPr lang="it-IT" sz="1050" dirty="0">
                        <a:effectLst/>
                        <a:latin typeface="Times New Roman" panose="02020603050405020304" pitchFamily="18" charset="0"/>
                        <a:ea typeface="Calibri" panose="020F0502020204030204" pitchFamily="34" charset="0"/>
                      </a:endParaRPr>
                    </a:p>
                  </a:txBody>
                  <a:tcPr marL="53508" marR="53508" marT="0" marB="0"/>
                </a:tc>
                <a:extLst>
                  <a:ext uri="{0D108BD9-81ED-4DB2-BD59-A6C34878D82A}">
                    <a16:rowId xmlns:a16="http://schemas.microsoft.com/office/drawing/2014/main" val="4284699779"/>
                  </a:ext>
                </a:extLst>
              </a:tr>
            </a:tbl>
          </a:graphicData>
        </a:graphic>
      </p:graphicFrame>
      <p:sp>
        <p:nvSpPr>
          <p:cNvPr id="6" name="CasellaDiTesto 5">
            <a:extLst>
              <a:ext uri="{FF2B5EF4-FFF2-40B4-BE49-F238E27FC236}">
                <a16:creationId xmlns:a16="http://schemas.microsoft.com/office/drawing/2014/main" id="{9FDC112A-836A-4EF5-B11E-D106B84931CD}"/>
              </a:ext>
            </a:extLst>
          </p:cNvPr>
          <p:cNvSpPr txBox="1"/>
          <p:nvPr/>
        </p:nvSpPr>
        <p:spPr>
          <a:xfrm>
            <a:off x="7772400" y="-91440"/>
            <a:ext cx="4206240" cy="6370975"/>
          </a:xfrm>
          <a:prstGeom prst="rect">
            <a:avLst/>
          </a:prstGeom>
          <a:noFill/>
        </p:spPr>
        <p:txBody>
          <a:bodyPr wrap="square">
            <a:spAutoFit/>
          </a:bodyPr>
          <a:lstStyle/>
          <a:p>
            <a:pPr algn="just"/>
            <a:r>
              <a:rPr lang="it-IT" sz="1200" dirty="0">
                <a:solidFill>
                  <a:schemeClr val="bg1"/>
                </a:solidFill>
                <a:effectLst/>
                <a:latin typeface="Times New Roman" panose="02020603050405020304" pitchFamily="18" charset="0"/>
                <a:ea typeface="Calibri" panose="020F0502020204030204" pitchFamily="34" charset="0"/>
              </a:rPr>
              <a:t>Bertram stesso è un personaggio ambivalente, soprannaturale ma umano, demone ma padre innamorato del proprio figlio, tanto da cercare di dannarlo per poterlo avere vicino. In questa scena il conflitto interiore di Bertram si materializza nel contrasto tra il coro interno dei demoni e la voce solista in proscenio.</a:t>
            </a:r>
          </a:p>
          <a:p>
            <a:pPr algn="just"/>
            <a:r>
              <a:rPr lang="it-IT" sz="1200" dirty="0" err="1">
                <a:solidFill>
                  <a:schemeClr val="bg1"/>
                </a:solidFill>
                <a:effectLst/>
                <a:latin typeface="Times New Roman" panose="02020603050405020304" pitchFamily="18" charset="0"/>
                <a:ea typeface="Calibri" panose="020F0502020204030204" pitchFamily="34" charset="0"/>
              </a:rPr>
              <a:t>Meyerbeer</a:t>
            </a:r>
            <a:r>
              <a:rPr lang="it-IT" sz="1200" dirty="0">
                <a:solidFill>
                  <a:schemeClr val="bg1"/>
                </a:solidFill>
                <a:effectLst/>
                <a:latin typeface="Times New Roman" panose="02020603050405020304" pitchFamily="18" charset="0"/>
                <a:ea typeface="Calibri" panose="020F0502020204030204" pitchFamily="34" charset="0"/>
              </a:rPr>
              <a:t> apre la scena con il recitativo di Bertram interrotto dai suoni infernali che escono dalla caverna. L’immagine demoniaca è stilizzata con timbri insoliti e con un andamento di danza grottesca: il coro interno canta infatti un valzer ed è accompagnato, sempre dietro le quinte, da strumenti a fiato e percussioni, a flauti, trombe, corni, tromboni, oficleide si accostano cimbali e triangoli. Fuori dalla grotta Bertram è sostenuto dalla piena orchestra ai piedi del palco. Il movimento di valzer dei demoni si fa prima sentire con l’orchestra, poi si aggiunge il coro. Inizialmente sono interventi che punteggiano il recitativo di Bertrand, ma man mano che la scena prosegue crescono di volume e di frequenza fino a avvolgere completamente il solista. Anche il canto di Bertram cresce via via di intensità: inizialmente è un recitativo semplice, poi aumenta di enfasi, si organizza in brevi incisi melodici riconoscibili, anche se ancora frammentati su «Pour</a:t>
            </a:r>
            <a:r>
              <a:rPr lang="it-IT" sz="1200" spc="285" dirty="0">
                <a:solidFill>
                  <a:schemeClr val="bg1"/>
                </a:solidFill>
                <a:effectLst/>
                <a:latin typeface="Times New Roman" panose="02020603050405020304" pitchFamily="18" charset="0"/>
                <a:ea typeface="Calibri" panose="020F0502020204030204" pitchFamily="34" charset="0"/>
              </a:rPr>
              <a:t> </a:t>
            </a:r>
            <a:r>
              <a:rPr lang="it-IT" sz="1200" dirty="0" err="1">
                <a:solidFill>
                  <a:schemeClr val="bg1"/>
                </a:solidFill>
                <a:effectLst/>
                <a:latin typeface="Times New Roman" panose="02020603050405020304" pitchFamily="18" charset="0"/>
                <a:ea typeface="Calibri" panose="020F0502020204030204" pitchFamily="34" charset="0"/>
              </a:rPr>
              <a:t>toi</a:t>
            </a:r>
            <a:r>
              <a:rPr lang="it-IT" sz="1200" spc="100" dirty="0">
                <a:solidFill>
                  <a:schemeClr val="bg1"/>
                </a:solidFill>
                <a:effectLst/>
                <a:latin typeface="Times New Roman" panose="02020603050405020304" pitchFamily="18" charset="0"/>
                <a:ea typeface="Calibri" panose="020F0502020204030204" pitchFamily="34" charset="0"/>
              </a:rPr>
              <a:t> </a:t>
            </a:r>
            <a:r>
              <a:rPr lang="it-IT" sz="1200" dirty="0">
                <a:solidFill>
                  <a:schemeClr val="bg1"/>
                </a:solidFill>
                <a:effectLst/>
                <a:latin typeface="Times New Roman" panose="02020603050405020304" pitchFamily="18" charset="0"/>
                <a:ea typeface="Calibri" panose="020F0502020204030204" pitchFamily="34" charset="0"/>
              </a:rPr>
              <a:t>qui</a:t>
            </a:r>
            <a:r>
              <a:rPr lang="it-IT" sz="1200" spc="140" dirty="0">
                <a:solidFill>
                  <a:schemeClr val="bg1"/>
                </a:solidFill>
                <a:effectLst/>
                <a:latin typeface="Times New Roman" panose="02020603050405020304" pitchFamily="18" charset="0"/>
                <a:ea typeface="Calibri" panose="020F0502020204030204" pitchFamily="34" charset="0"/>
              </a:rPr>
              <a:t> </a:t>
            </a:r>
            <a:r>
              <a:rPr lang="it-IT" sz="1200" dirty="0">
                <a:solidFill>
                  <a:schemeClr val="bg1"/>
                </a:solidFill>
                <a:effectLst/>
                <a:latin typeface="Times New Roman" panose="02020603050405020304" pitchFamily="18" charset="0"/>
                <a:ea typeface="Calibri" panose="020F0502020204030204" pitchFamily="34" charset="0"/>
              </a:rPr>
              <a:t>m’es</a:t>
            </a:r>
            <a:r>
              <a:rPr lang="it-IT" sz="1200" spc="290" dirty="0">
                <a:solidFill>
                  <a:schemeClr val="bg1"/>
                </a:solidFill>
                <a:effectLst/>
                <a:latin typeface="Times New Roman" panose="02020603050405020304" pitchFamily="18" charset="0"/>
                <a:ea typeface="Calibri" panose="020F0502020204030204" pitchFamily="34" charset="0"/>
              </a:rPr>
              <a:t> </a:t>
            </a:r>
            <a:r>
              <a:rPr lang="it-IT" sz="1200" dirty="0">
                <a:solidFill>
                  <a:schemeClr val="bg1"/>
                </a:solidFill>
                <a:effectLst/>
                <a:latin typeface="Times New Roman" panose="02020603050405020304" pitchFamily="18" charset="0"/>
                <a:ea typeface="Calibri" panose="020F0502020204030204" pitchFamily="34" charset="0"/>
              </a:rPr>
              <a:t>si</a:t>
            </a:r>
            <a:r>
              <a:rPr lang="it-IT" sz="1200" spc="100" dirty="0">
                <a:solidFill>
                  <a:schemeClr val="bg1"/>
                </a:solidFill>
                <a:effectLst/>
                <a:latin typeface="Times New Roman" panose="02020603050405020304" pitchFamily="18" charset="0"/>
                <a:ea typeface="Calibri" panose="020F0502020204030204" pitchFamily="34" charset="0"/>
              </a:rPr>
              <a:t> </a:t>
            </a:r>
            <a:r>
              <a:rPr lang="it-IT" sz="1200" dirty="0" err="1">
                <a:solidFill>
                  <a:schemeClr val="bg1"/>
                </a:solidFill>
                <a:effectLst/>
                <a:latin typeface="Times New Roman" panose="02020603050405020304" pitchFamily="18" charset="0"/>
                <a:ea typeface="Calibri" panose="020F0502020204030204" pitchFamily="34" charset="0"/>
              </a:rPr>
              <a:t>che</a:t>
            </a:r>
            <a:r>
              <a:rPr lang="it-IT" sz="1200" spc="-110" dirty="0" err="1">
                <a:solidFill>
                  <a:schemeClr val="bg1"/>
                </a:solidFill>
                <a:effectLst/>
                <a:latin typeface="Times New Roman" panose="02020603050405020304" pitchFamily="18" charset="0"/>
                <a:ea typeface="Calibri" panose="020F0502020204030204" pitchFamily="34" charset="0"/>
              </a:rPr>
              <a:t>r</a:t>
            </a:r>
            <a:r>
              <a:rPr lang="it-IT" sz="1200" spc="-110" dirty="0">
                <a:solidFill>
                  <a:schemeClr val="bg1"/>
                </a:solidFill>
                <a:effectLst/>
                <a:latin typeface="Times New Roman" panose="02020603050405020304" pitchFamily="18" charset="0"/>
                <a:ea typeface="Calibri" panose="020F0502020204030204" pitchFamily="34" charset="0"/>
              </a:rPr>
              <a:t>…:»</a:t>
            </a:r>
            <a:r>
              <a:rPr lang="it-IT" sz="1200" dirty="0">
                <a:solidFill>
                  <a:schemeClr val="bg1"/>
                </a:solidFill>
                <a:effectLst/>
                <a:latin typeface="Times New Roman" panose="02020603050405020304" pitchFamily="18" charset="0"/>
                <a:ea typeface="Calibri" panose="020F0502020204030204" pitchFamily="34" charset="0"/>
              </a:rPr>
              <a:t>, infine dà luogo ad una vera e propria aria «De</a:t>
            </a:r>
            <a:r>
              <a:rPr lang="it-IT" sz="1200" spc="120" dirty="0">
                <a:solidFill>
                  <a:schemeClr val="bg1"/>
                </a:solidFill>
                <a:effectLst/>
                <a:latin typeface="Times New Roman" panose="02020603050405020304" pitchFamily="18" charset="0"/>
                <a:ea typeface="Calibri" panose="020F0502020204030204" pitchFamily="34" charset="0"/>
              </a:rPr>
              <a:t> </a:t>
            </a:r>
            <a:r>
              <a:rPr lang="it-IT" sz="1200" dirty="0">
                <a:solidFill>
                  <a:schemeClr val="bg1"/>
                </a:solidFill>
                <a:effectLst/>
                <a:latin typeface="Times New Roman" panose="02020603050405020304" pitchFamily="18" charset="0"/>
                <a:ea typeface="Calibri" panose="020F0502020204030204" pitchFamily="34" charset="0"/>
              </a:rPr>
              <a:t>ma</a:t>
            </a:r>
            <a:r>
              <a:rPr lang="it-IT" sz="1200" spc="225" dirty="0">
                <a:solidFill>
                  <a:schemeClr val="bg1"/>
                </a:solidFill>
                <a:effectLst/>
                <a:latin typeface="Times New Roman" panose="02020603050405020304" pitchFamily="18" charset="0"/>
                <a:ea typeface="Calibri" panose="020F0502020204030204" pitchFamily="34" charset="0"/>
              </a:rPr>
              <a:t> </a:t>
            </a:r>
            <a:r>
              <a:rPr lang="it-IT" sz="1200" dirty="0" err="1">
                <a:solidFill>
                  <a:schemeClr val="bg1"/>
                </a:solidFill>
                <a:effectLst/>
                <a:latin typeface="Times New Roman" panose="02020603050405020304" pitchFamily="18" charset="0"/>
                <a:ea typeface="Calibri" panose="020F0502020204030204" pitchFamily="34" charset="0"/>
              </a:rPr>
              <a:t>gloi</a:t>
            </a:r>
            <a:r>
              <a:rPr lang="it-IT" sz="1200" spc="-20" dirty="0" err="1">
                <a:solidFill>
                  <a:schemeClr val="bg1"/>
                </a:solidFill>
                <a:effectLst/>
                <a:latin typeface="Times New Roman" panose="02020603050405020304" pitchFamily="18" charset="0"/>
                <a:ea typeface="Calibri" panose="020F0502020204030204" pitchFamily="34" charset="0"/>
              </a:rPr>
              <a:t>r</a:t>
            </a:r>
            <a:r>
              <a:rPr lang="it-IT" sz="1200" dirty="0" err="1">
                <a:solidFill>
                  <a:schemeClr val="bg1"/>
                </a:solidFill>
                <a:effectLst/>
                <a:latin typeface="Times New Roman" panose="02020603050405020304" pitchFamily="18" charset="0"/>
                <a:ea typeface="Calibri" panose="020F0502020204030204" pitchFamily="34" charset="0"/>
              </a:rPr>
              <a:t>e</a:t>
            </a:r>
            <a:r>
              <a:rPr lang="it-IT" sz="1200" spc="165" dirty="0">
                <a:solidFill>
                  <a:schemeClr val="bg1"/>
                </a:solidFill>
                <a:effectLst/>
                <a:latin typeface="Times New Roman" panose="02020603050405020304" pitchFamily="18" charset="0"/>
                <a:ea typeface="Calibri" panose="020F0502020204030204" pitchFamily="34" charset="0"/>
              </a:rPr>
              <a:t> </a:t>
            </a:r>
            <a:r>
              <a:rPr lang="it-IT" sz="1200" dirty="0" err="1">
                <a:solidFill>
                  <a:schemeClr val="bg1"/>
                </a:solidFill>
                <a:effectLst/>
                <a:latin typeface="Times New Roman" panose="02020603050405020304" pitchFamily="18" charset="0"/>
                <a:ea typeface="Calibri" panose="020F0502020204030204" pitchFamily="34" charset="0"/>
              </a:rPr>
              <a:t>éclipsée</a:t>
            </a:r>
            <a:r>
              <a:rPr lang="it-IT" sz="1200" spc="-110" dirty="0">
                <a:solidFill>
                  <a:schemeClr val="bg1"/>
                </a:solidFill>
                <a:effectLst/>
                <a:latin typeface="Times New Roman" panose="02020603050405020304" pitchFamily="18" charset="0"/>
                <a:ea typeface="Calibri" panose="020F0502020204030204" pitchFamily="34" charset="0"/>
              </a:rPr>
              <a:t>»</a:t>
            </a:r>
            <a:r>
              <a:rPr lang="it-IT" sz="1200" dirty="0">
                <a:solidFill>
                  <a:schemeClr val="bg1"/>
                </a:solidFill>
                <a:effectLst/>
                <a:latin typeface="Times New Roman" panose="02020603050405020304" pitchFamily="18" charset="0"/>
                <a:ea typeface="Calibri" panose="020F0502020204030204" pitchFamily="34" charset="0"/>
              </a:rPr>
              <a:t> bipartita, divisa in due sezioni, una più lenta, l’altra più veloce. A differenza delle consuetudini italiane del tempo, il cuore drammatico della scena sta proprio nella graduale enfasi che travolge Bertrand, con il suo canto che si organizza per gradi in forme riconoscibili e con la crescente presenza del coro. Alla fin fine l’aria è piuttosto breve, perché esprime lo sfogo del culmine drammatico, ma non è il cuore espressivo della scena come sarebbe verosimilmente accaduto secondo le convenzioni italiane.</a:t>
            </a:r>
          </a:p>
          <a:p>
            <a:r>
              <a:rPr lang="it-IT" sz="1200" dirty="0">
                <a:solidFill>
                  <a:schemeClr val="bg1"/>
                </a:solidFill>
                <a:effectLst/>
                <a:latin typeface="Times New Roman" panose="02020603050405020304" pitchFamily="18" charset="0"/>
                <a:ea typeface="Calibri" panose="020F0502020204030204" pitchFamily="34" charset="0"/>
              </a:rPr>
              <a:t>Il dialogo tra le due orchestre amplia lo spazio sonoro fino a che tutti gli strumenti si mescolano in un cascata di tuoni e di fuoco che esce dalla caverna quando Bertram vi entra. </a:t>
            </a:r>
            <a:endParaRPr lang="it-IT" sz="1200" dirty="0">
              <a:solidFill>
                <a:schemeClr val="bg1"/>
              </a:solidFill>
            </a:endParaRPr>
          </a:p>
        </p:txBody>
      </p:sp>
      <p:sp>
        <p:nvSpPr>
          <p:cNvPr id="8" name="CasellaDiTesto 7">
            <a:extLst>
              <a:ext uri="{FF2B5EF4-FFF2-40B4-BE49-F238E27FC236}">
                <a16:creationId xmlns:a16="http://schemas.microsoft.com/office/drawing/2014/main" id="{14584B68-036F-413D-A47A-50E8E9E682B8}"/>
              </a:ext>
            </a:extLst>
          </p:cNvPr>
          <p:cNvSpPr txBox="1"/>
          <p:nvPr/>
        </p:nvSpPr>
        <p:spPr>
          <a:xfrm>
            <a:off x="-114300" y="6240780"/>
            <a:ext cx="7988300" cy="600164"/>
          </a:xfrm>
          <a:prstGeom prst="rect">
            <a:avLst/>
          </a:prstGeom>
          <a:noFill/>
        </p:spPr>
        <p:txBody>
          <a:bodyPr wrap="square">
            <a:spAutoFit/>
          </a:bodyPr>
          <a:lstStyle/>
          <a:p>
            <a:r>
              <a:rPr lang="it-IT" sz="1100" dirty="0">
                <a:solidFill>
                  <a:schemeClr val="bg1"/>
                </a:solidFill>
                <a:effectLst/>
                <a:latin typeface="Times New Roman" panose="02020603050405020304" pitchFamily="18" charset="0"/>
                <a:ea typeface="Calibri" panose="020F0502020204030204" pitchFamily="34" charset="0"/>
              </a:rPr>
              <a:t>Il terzo atto di </a:t>
            </a:r>
            <a:r>
              <a:rPr lang="it-IT" sz="1100" i="1" dirty="0">
                <a:solidFill>
                  <a:schemeClr val="bg1"/>
                </a:solidFill>
                <a:effectLst/>
                <a:latin typeface="Times New Roman" panose="02020603050405020304" pitchFamily="18" charset="0"/>
                <a:ea typeface="Calibri" panose="020F0502020204030204" pitchFamily="34" charset="0"/>
              </a:rPr>
              <a:t>Robert le </a:t>
            </a:r>
            <a:r>
              <a:rPr lang="it-IT" sz="1100" i="1" dirty="0" err="1">
                <a:solidFill>
                  <a:schemeClr val="bg1"/>
                </a:solidFill>
                <a:effectLst/>
                <a:latin typeface="Times New Roman" panose="02020603050405020304" pitchFamily="18" charset="0"/>
                <a:ea typeface="Calibri" panose="020F0502020204030204" pitchFamily="34" charset="0"/>
              </a:rPr>
              <a:t>diable</a:t>
            </a:r>
            <a:r>
              <a:rPr lang="it-IT" sz="1100" dirty="0">
                <a:solidFill>
                  <a:schemeClr val="bg1"/>
                </a:solidFill>
                <a:effectLst/>
                <a:latin typeface="Times New Roman" panose="02020603050405020304" pitchFamily="18" charset="0"/>
                <a:ea typeface="Calibri" panose="020F0502020204030204" pitchFamily="34" charset="0"/>
              </a:rPr>
              <a:t> è l’atto dedicato al fantastico. Nella seconda scena il demone Bertram gioisce per aver appena conquistato all’Inferno il contadino </a:t>
            </a:r>
            <a:r>
              <a:rPr lang="it-IT" sz="1100" dirty="0" err="1">
                <a:solidFill>
                  <a:schemeClr val="bg1"/>
                </a:solidFill>
                <a:effectLst/>
                <a:latin typeface="Times New Roman" panose="02020603050405020304" pitchFamily="18" charset="0"/>
                <a:ea typeface="Calibri" panose="020F0502020204030204" pitchFamily="34" charset="0"/>
              </a:rPr>
              <a:t>Raimbaut</a:t>
            </a:r>
            <a:r>
              <a:rPr lang="it-IT" sz="1100" dirty="0">
                <a:solidFill>
                  <a:schemeClr val="bg1"/>
                </a:solidFill>
                <a:effectLst/>
                <a:latin typeface="Times New Roman" panose="02020603050405020304" pitchFamily="18" charset="0"/>
                <a:ea typeface="Calibri" panose="020F0502020204030204" pitchFamily="34" charset="0"/>
              </a:rPr>
              <a:t> (nel duetto comico che si era svolto nella prima scena dell’atto) e ora si accinge a promettere all’Inferno anche il proprio figlio Robert. Il contrasto tra gli stili è stridente: l’atto si era aperto con una scena comica, ora diventa drammatico. </a:t>
            </a:r>
            <a:endParaRPr lang="it-IT" sz="1100" dirty="0"/>
          </a:p>
        </p:txBody>
      </p:sp>
    </p:spTree>
    <p:extLst>
      <p:ext uri="{BB962C8B-B14F-4D97-AF65-F5344CB8AC3E}">
        <p14:creationId xmlns:p14="http://schemas.microsoft.com/office/powerpoint/2010/main" val="559181355"/>
      </p:ext>
    </p:extLst>
  </p:cSld>
  <p:clrMapOvr>
    <a:masterClrMapping/>
  </p:clrMapOvr>
</p:sld>
</file>

<file path=ppt/theme/theme1.xml><?xml version="1.0" encoding="utf-8"?>
<a:theme xmlns:a="http://schemas.openxmlformats.org/drawingml/2006/main" name="Sezion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8061</TotalTime>
  <Words>2318</Words>
  <Application>Microsoft Office PowerPoint</Application>
  <PresentationFormat>Widescreen</PresentationFormat>
  <Paragraphs>180</Paragraphs>
  <Slides>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9</vt:i4>
      </vt:variant>
    </vt:vector>
  </HeadingPairs>
  <TitlesOfParts>
    <vt:vector size="15" baseType="lpstr">
      <vt:lpstr>Arial</vt:lpstr>
      <vt:lpstr>Calibri</vt:lpstr>
      <vt:lpstr>Century Gothic</vt:lpstr>
      <vt:lpstr>Times New Roman</vt:lpstr>
      <vt:lpstr>Wingdings 3</vt:lpstr>
      <vt:lpstr>Sezione</vt:lpstr>
      <vt:lpstr>Drammaturgia musicale XIX</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Drammaturgia musicale III</dc:title>
  <dc:creator>Paolo RUSSO</dc:creator>
  <cp:lastModifiedBy>Paolo RUSSO</cp:lastModifiedBy>
  <cp:revision>140</cp:revision>
  <dcterms:created xsi:type="dcterms:W3CDTF">2020-09-13T16:30:07Z</dcterms:created>
  <dcterms:modified xsi:type="dcterms:W3CDTF">2020-11-18T10:46:50Z</dcterms:modified>
</cp:coreProperties>
</file>